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నీకే ఘనత నీకే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Neeke Ghanatha Neeke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నీకే ఘనత నీకే – నీతి సూర్యుడా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న్యాయాధిపతియైన నా యేసయ్యా – నీకే ఆరాధన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Neeke Ghanatha Neeke – Neethi Sooryudaa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Nyaayaadhipathiyaina Naa Yesayyaa – Neeke Aaraadhana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ధనవంతులను అణచేవాడవు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జ్ఞానులను సిగ్గుపరచువాడవు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Dhanavanthulanu Anachevaadavu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Gnaanulanu Sigguparachuvaadavu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దరిద్రులను లేవనెత్తువాడవు – నీవే రాజువు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యుద్ధవీరుడా శూరుడా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Daridrulanu Levanetthuvaadavu – Neeve Raajuvu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Yuddhaveerudaa Shoorudaa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లోకాన్ని గెలిచిన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Lokaanni Gelichina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మార్గమే తెలియని అబ్రహామును – అనేకులకు తండ్రిగా చేసినావు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నెట్టివేయబడిన యోసేపుచే – అనేకులను కాపాడినావు            ||దరిద్రులను||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Maargame Theliyani Abrahaamunu – Anekulaku Thandrigaa Chesinaavu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Nettiveyabadina Yosepuche – Anekulanu Kaapaadinaavu           ||Daridrulanu||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గొఱ్ఱెలకాపరియైన దావీదును – అనేకులకు రాజుగా చేసినావు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నోటి మాంద్యముగల మోషేచే – అనేకులను నడిపించినావు           ||దరిద్రులను||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Gorrela Kaapariyaina Daaveedunu – Anekulaku Raajugaa Chesinaavu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Noti Maandyamugala Mosheche – Anekulanu Nadipinchinaavu            ||Daridrulanu||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2026-02-25T08:37:35Z</dcterms:created>
  <dcterms:modified xsi:type="dcterms:W3CDTF">2026-02-25T08:37:35Z</dcterms:modified>
</cp:coreProperties>
</file>