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సమయంబు 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Samayambu Randi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మిమ్మును ఎరుగను – మీరెవరో పోమ్మనును          ||ఇక||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Mimmunu Eruganu – Meerevaro Pommanunu         ||Ika||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సందియ పడకండి – మీరు సాకులు చెప్పకను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గురుతులు జరిగెనుగా – మీరు సరిగా చూడండి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Sandiya Padikandi – Meeru Saakulu Cheppakanu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Guruthulu Jarigenugaa – Meeru Sarigaa Choodandi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దినమూ మన – మెరుగము సుమ్మండీ           ||ఇక||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Dinamoo Mana – Merugamu Summandee        ||Ika||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జాలము చేయకను – మీరు హేళన చేయకను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కులము స్థలమనుచూ – మీరు కాలము గడువకనూ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Jaalamu Cheyakanu – Meeru Helana Cheyakanu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Kulamu Sthalamanuchoo – Meeru Kaalamu Gaduvakanoo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తరుణముండగానే – మీరు త్వరపడి రారండి           ||ఇక||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Tharunamundagaane – Meeru Thvarapadi Raarandi         ||Ika||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సమయంబు రండి యేసుని జేరండి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సమయము లేదండి – రండి రక్షణ నొందండి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Samayambu Randi Yesuni Jerandi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Samayamu Ledandi – Randi Rakshana Nondandi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పాపులనందరిని – తన దాపున చేర్చుటకై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దానముగా తన ప్రాణము నిచ్చెనుగా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Paapulanandarini – Thana Daapuna Cherchutakai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Daanamugaa Thana Praanamu Nichchenugaa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విరిచి – విజయము నిచ్చెనుగా         ||ఇక||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Virichi – Vijayamu Nichchenugaa      ||Ika||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రాజైన యేసు రానై యుండెనుగా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గురుతులు జరిగెనుగా – మీరు సరిగా చూడండి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Raajaina Yesu Raanai Yundenugaa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Guruthulu Jarigenugaa – Meeru Sarigaa Choodandi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తరుణముండగానే – మీరు తయ్యారవ్వండి            ||ఇక||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Tharunamundagaane – Meeru Thayyaaravvandi        ||Ika||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బుద్ది లేని కన్యకవలె – మొద్దులుగానుంటే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సిద్దెలలో నూనె పోసి – సిద్ధపడకపోతే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Budhdhi Leni Kanyakavale – Moddulugaanunte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Siddelalo Noone Posi – Sidhdhapadakapothe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తలుపులు తట్టినను – మీకు తెరువడు సుమ్మండి          ||ఇక||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Thalupulu Thattinanu – Meeku Theruvadu Summandi         ||Ika||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వెలుపటనుంటేను మీరు వేదన నొందెదరు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తలుపులు తట్టినను – మీకు తెరువడు సుమ్మండీ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Velupatanuntenu Meeru Vedana Nondedaru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Thalupulu Thattinanu – Meeku Theruvadu Summandee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2026-02-25T09:33:11Z</dcterms:created>
  <dcterms:modified xsi:type="dcterms:W3CDTF">2026-02-25T09:33:11Z</dcterms:modified>
</cp:coreProperties>
</file>