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బ్రతికియున్నానంటే నీ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Brathikiyunnaanante Nee Krupa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 తీరం అడుగంటిపోగా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ఆప్యాయత చూపి ఆదరించినావు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Aashala Theeram Adugantipogaa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Aapyaayatha Choopi Aadarinchinaavu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కృపతోనే నా బ్రతుకు ధన్యమైనది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నేను బ్రతుకలేనయ్యా (2)        ||బ్రతికి||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Krupathone Naa Brathuku Dhanyamainadi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Lenide Nenu Brathukalenayyaa (2)        ||Brathiki||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బ్రతికియున్నానంటే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జీవిస్తున్నానంటే నీ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Brathikiyunnaanante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Jeevisthunnaanante Nee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నాలో లేదు – ఎంత భాగ్యము నిచ్చావు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 నాలో లేదు – నీ ప్రేమను చూపావు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 Naalo Ledu – Entha Bhaagyamu Nichchaavu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Parishuddhatha Naalo Ledu – Nee Premanu Choopaavu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నావా సాగుచుండగా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తుఫానులు వరదలు విసిరి కొట్టగా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Naavaa Saaguchundagaa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Thuphaanulu Varadalu Visiri Kottagaa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కదలలేక నా కథ ముగించబోగా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పదా అంటూ నన్ను నడిపినావు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Kadalaleka Naa Katha Muginchabogaa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Padaa Antu Nannu Nadipinaavu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నిన్నే సేవిస్తూ సాగిపోయేదా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 చెంతనే వాలిపోయేదా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Ninne Sevisthu Saagipoyedaa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Paadaala Chenthane Vaalipoyedaa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ప్రయాసలు పడగా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 సంద్రములో మునిగిపోగా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Jeevithamanthaa Prayaasalu Padagaa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 Sandramulo Munigipogaa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2026-02-25T08:46:16Z</dcterms:created>
  <dcterms:modified xsi:type="dcterms:W3CDTF">2026-02-25T08:46:16Z</dcterms:modified>
</cp:coreProperties>
</file>