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మనకిల స్వాస్థ్యము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Manakila Svaasthyamu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మనకిల స్వాస్థ్యము - వేరే  స్వాస్థ్యము లేదికను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Manakila Svaasthyamu - Vere  Svaasthyamu Ledikanu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అక్షయమును నిర్మలమైన - వడబారిన స్వాస్థ్యము మనకు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కరుణతో నోసగెను దేవుడు - హర్షముతో స్తుతియించెదము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Akshayamunu Nirmalamaina - Vadabaarina Svaasthyamu Manaku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Karunatho Nosagenu Devudu - Harshamutho Sthuthiyinchedamu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మనము క్రీస్తుని సంబంధులము - వాగ్దానంతో వారసులముగా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చేయబడితిమి స్థిరముగా - చేతులెత్తి పూజించెదము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Manamu Kreesthuni Sambandhulamu - Vaagdaanantho Vaarasulamugaa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Cheyabadithimi Sthiramugaa - Chethuleththi Poojinchedamu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 సంకల్పమును బట్టి - మనలను ముందే నిర్ణయించి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మనకొక స్వాస్థ్యము నేర్పరచెన్ - మనసారా మరి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 Sangkalpamunu Batti - Manalanu Munde Nirnayinchi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Manakoka Svaasthyamu Nerparachen - Manasaaraa Mari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పరిశుద్ధుల స్వాస్థ్యములో మనలను - పాలుపొందుటకు పాత్రుల జేసిన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 తండ్రికి స్తోత్రములు - నిరతంబును చెల్లించెదము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Parishuddhala Svaasthyamulo Manalanu - Paalupondutaku Paathrula Jesina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 Thandriki Sthothramulu - Nirathambunu Chellinchedamu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క్షేమమును మరి అభివృద్ధియును - కలుగ జేయుటకు శక్తిమంతుడు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స్వాస్థ్యము నిచ్చిన దేవునికి హల్లెలూయా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Kshemamunu Mari Abhivruddhiyunu - Kaluga Jeyutaku Shakthimanthudu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Svaasthyamu Nichchina Devuniki Hallelooyaa Paadedamu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2026-08-11T18:51:39Z</dcterms:created>
  <dcterms:modified xsi:type="dcterms:W3CDTF">2026-08-11T18:51:39Z</dcterms:modified>
</cp:coreProperties>
</file>