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Between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between, like pride or station;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 or friends shall not intervene;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it may cost me much tribulation,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resolved, there's nothing between.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between my soul and the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that His blessed face may be seen;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preventing the least of His favor: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way clear! Let nothing between.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between, e'en many hard trials,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the whole world against me convene;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Watching with prayer and much self denial,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triumph at last, there's nothing between.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between my soul and the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that His blessed face may be seen;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preventing the least of His favor: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way clear! Let nothing between.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between my soul and the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Naught of this world's delusive dream;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renounced all sinful pleasure;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is mine, there's nothing between.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between my soul and the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that His blessed face may be seen;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preventing the least of His favor: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way clear! Let nothing between.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between, like worldly pleasure;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Habits of life, though harmless they seem;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 not my heart from Him ever sever;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my All, there's nothing between.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between my soul and the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that His blessed face may be seen;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preventing the least of His favor: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way clear! Let nothing between.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2026-08-24T07:34:51Z</dcterms:created>
  <dcterms:modified xsi:type="dcterms:W3CDTF">2026-08-24T07:34:51Z</dcterms:modified>
</cp:coreProperties>
</file>