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ఎక్కడెక్కడో పుట్టి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Ekkadekkado Putti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ఎక్కడెక్కడో పుట్టి ఎక్కడెక్కడో పెరిగి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చక్కనైన జంటగా ఇద్దరొక్కటగుటేమిటో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Ekkadekkado Putti Ekkadekkado Perigi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Chakkanaina Jantagaa Iddarokkatagutemito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సంకల్పం ఇది సృష్టిలోని చిత్రం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Sankalpam Idi Srushtiloni Chithram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 బ్రతుకును విడిచెదరు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ఒకరి కొరకు ఒకరు బ్రతికెదరు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 Brathukunu Vidichedaru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Okari Koraku Okaru Brathikedaru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పెళ్లినాటి నుండి తల్లి దండ్రుల వదలి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భార్య భర్తలు హత్తుకొనుటేమిటో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Pellinaati Nundi Thalli Dandrula Vadali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Bhaarya Bharthalu Hatthukonutemito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 కాల కీడంతా మరచెదరు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వీనులతో సంతసించెదరు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 Kaala Keedantha Marachedaru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Veenulatho Santhsinchedaru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పెళ్లినాటి నుండి ఒకరి కష్టం ఒకరు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ఇష్టముతో పంచుకొనుటేమిటో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Pellinaati Nundi Okari Kashtam Okaru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Ishtamutho Panchukonutemito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ఫలియించి భూమిని నింపెదరు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విస్తరించి వృద్ధి పొందెదరు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Phaliyinchi Bhoomini Nimpedaru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Vistharinchi Vruddhi Pondedaru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పెళ్లినాటి నుండి మా కుటుంబం అంటూ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ప్రత్యేకముగా ఎంచుకొనుటేమిటో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Pellinaati Nundi Maa Kutumbam 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Prathyekamugaa Enchukonutemito   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2026-02-25T09:22:44Z</dcterms:created>
  <dcterms:modified xsi:type="dcterms:W3CDTF">2026-02-25T09:22:44Z</dcterms:modified>
</cp:coreProperties>
</file>