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పూర్వమాశీర్వాదము నేడు శ్రీయేసే.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Poorvamaasheervaadamu Nedu Shreeyese.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మున్ను నాపనియది - యికను తన పని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తనను వాడితిన్ - నేడు నన్ వాడును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Munnu Naapaniyadi - Yikanu Thana Pani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Thananu Vaadithin - Nedu Nan Vaadunu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శక్తి కోరితిన్ - నేడు శక్తునే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నాకై చేసితిన్ - నేడు తనకే ||సర్వములో||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Shakthi Korithin - Nedu Shakthune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Naakai Chesithin - Nedu Thanake ||Sarvamulo||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మున్ను యేసును కోరితిన్ - నా వాడాయె 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జ్యోతులుగ నుండే - నే డేంతో కాంతి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Munnu Yesunu Korithin - Naa Vaadaaye 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Jyothuluga Nunde - Ne Dentho Kaanthi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చావు గోరితి - నేడు తన రాకన్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నిరీక్షణలెల్ల - స్థిరమాయెను ||సర్వములో||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Chaavu Gorithi - Nedu Thana Raakan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Nireekshanalella - Sthiramaayenu ||Sarvamulo||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సర్వములో సర్వదా - యేసునే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Sarvamulo Sarvadaa - Yesune Paadeda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సమస్తము - సమస్తము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Samasthamu - Samasthamu Yese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పూర్వమాశీర్వాదము - నేడు శ్రీయేసే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నా యాలోచన - నేడు తనమాట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Poorvamaasheervaadamu - Nedu Shreeyese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Naa Yaalochana - Nedu Thanamaata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వరము కోరితి - నే డొసగు వానిన్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స్వస్థత కోరితి - నేడు వానినే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Varamu Korithi - Ne Dosagu Vaanin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Svasthatha Korithi - Nedu Vaanine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మున్ను శోధన శ్రమ - నేడు నమ్మకం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ముందు అర్థరక్షణ - నేడు సంపూర్ణం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Munnu Shodhana Shrama - Nedu Nammakan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Mundu Artharakshana - Nedu Sampoornan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విడువనిపట్టు - నేడేసు నన్ బట్టెన్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పూర్వము నే నస్థిరం - నేడు - స్థిరమైతి ||సర్వములో||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Viduvanipattu - Nedesu Nan Batten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Poorvamu Ne Nasthiran - Nedu - Sthiramaithi ||Sarvamulo||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మున్నునా ప్రయత్నము - నేడు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పూర్వమెంతో జాగ్రత్త - నేడతని శ్రద్ధ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Munnunaa Prayathnamu - Nedu Praarthana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Poorvamentho Jaagraththa - Nedathani Shraddha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మున్ను నాదుకోరిక - నేడేసుమాట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పూర్వ మడుగుచుండుట - నేడు సంస్తుతి ||సర్వములో||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Munnu Naadukorika - Nedesumaata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Poorva Maduguchunduta - Nedu SanSthuthi ||Sarvamulo||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2026-08-11T18:50:33Z</dcterms:created>
  <dcterms:modified xsi:type="dcterms:W3CDTF">2026-08-11T18:50:33Z</dcterms:modified>
</cp:coreProperties>
</file>