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చాలును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Chaalunu Yesayya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చాలును యేసయ్య - కొదువేది లేదయ్య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కంటె ఘనమైన వారు - ఎవరు 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Chaalunu Yesayya - Koduvedi Ledayya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Kante Ghanamaina Vaaru - Evaru Lerayya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వంటి దీన పాపికి శరణం నీవయ్య నీవుంటే!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సర్వము తెలిసిన వాడవు - సర్వబలమున్న 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Vanti Deena Paapiki Sharanan Neevayya Neevunte!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Sarvamu Thelisina Vaadavu - Sarvabalamunna Vaadavu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సర్వం తానైనవాడవు నీవే యేసయ్య 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కాలాలలోన ఉన్నాను అను వాడవయ్య 1నీవుంటే||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Sarvan Thaanainavaadavu Neeve Yesayya 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Kaalaalalona Unnaanu Anu Vaadavayya 1Neevunte||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సకల సిరి సంపదలున్న - శక్తి సామర్ధ్యములున్న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ఎన్నున్నా అన్నీ సున్నా - నీవు లేకున్న 12||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Sakala Siri Sampadalunna - Shakthi Saamardhyamulunna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Ennunnaa Annee Sunnaa - Neevu Lekunna 12||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కలిగినది కొంతైన ఎంతో తృప్తి నీవున్నా నీవుంటే!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Kaliginadi Konthaina Entho Thrupthi Neevunnaa Neevunte!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2026-08-11T18:47:04Z</dcterms:created>
  <dcterms:modified xsi:type="dcterms:W3CDTF">2026-08-11T18:47:04Z</dcterms:modified>
</cp:coreProperties>
</file>