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నిందను భరించి ఆయన యొద్దకు వెళ్ళుదము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Nindanu Bharinchi Aayana Yoddaku Velludamu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నిందను భరించి - ఆయన యొద్దకు వెళ్ళుదము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Nindanu Bharinchi - Aayana Yoddaku Velludamu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సన్బల్లటు టోబీయా చేయు హేళనలు - వారలు పెట్టు శ్రమల భరించి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ఆయనతో సంతోషముగ భరించి (2) - బయలుదేరి వెళ్ళుదము1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Sanballatu Tobeeyaa Cheyu Helanalu - Vaaralu Pettu Shramala Bharinchi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Aayanatho Santhoshamuga Bharinchi (2) - Bayaluderi Velludamu1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స్తెఫను చావును మదిలో దలచి - పేతురు చెఱలో నుండుట దలచి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మోసము లెన్నియో కల్గినగాని - బయలుదేరి వెళ్ళుదము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Sthephanu Chaavunu Madilo Dalachi - Pethuru Cheralo Nunduta Dalachi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Mosamu Lenniyo Kalginagaani - Bayaluderi Velludamu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కపట సోదరుల వలన బాధలు - అపనిందలు మా కెన్నియున్న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యేసు ప్రభువునే ద్వేషించినను - బయలుదేరి వెళ్ళుదము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Kapata Sodarula Valana Baadhalu - Apanindalu Maa Kenniyunna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Yesu Prabhuvune Dveshinchinanu - Bayaluderi Velludamu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కర్రలతోనే మము కొట్టినను కత్తులతో మము ఖండించినను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ప్రజల వలన బహుగా నలిగినను - బయలు దేరి వెళ్ళుదము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Karralathone Mamu Kottinanu Kaththulatho Mamu Khandinchinanu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Prajala Valana Bahugaa Naliginanu - Bayalu Deri Velludamu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ఉపవాసములతో యున్ననుగాని - జాగరణములతో యున్నను గాని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దిగంబరత్వముతో మేమున్నన్ - బయలుదేరి వెళ్లుదము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Upavaasamulatho Yunnanugaani - Jaagaranamulatho Yunnanu Gaani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Digambarathvamutho Memunnan - Bayaluderi Velludamu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అగ్నిలో నడువ వలసిన గాని - పలువిధ శ్రమలు మా పై బడినన్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చంపబడిన గొఱ్ఱెపిల్లను జూచి - బయలుదేరి వెళ్ళుదము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Agnilo Naduva Valasina Gaani - Paluvidha Shramalu Maa Pai Badinan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Champabadina Gorrepillanu Joochi - Bayaluderi Velludamu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నిబ్బరముగ నిలుచుందుము మేము - యెహోవాయే మా పక్షము జేరి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పోరాటములో జయము చేకూర్చున్ - హల్లెలూయ పాడుదము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Nibbaramuga Niluchundumu Memu - Yehovaaye Maa Pakshamu Jeri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Poraatamulo Jayamu Chekoorchun - Hallelooya Paadudamu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2026-08-11T18:51:55Z</dcterms:created>
  <dcterms:modified xsi:type="dcterms:W3CDTF">2026-08-11T18:51:55Z</dcterms:modified>
</cp:coreProperties>
</file>