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 చేరితిమి  ప్రభువా ప్రార్థన వినుమా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 Cherithimi  Prabhuvaa Praarthana Vinumaa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 చేరితిమి (2) - ప్రభువా ప్రార్థన వినుమా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 Cherithimi (2) - Prabhuvaa Praarthana Vinumaa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సన్నిధి చేరితిమి ప్రభు నీ సన్నిధి చేరితిమి (2)  -  నీ సన్నిధి చేరితిమి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Sannidhi Cherithimi Prabhu Nee Sannidhi Cherithimi (2)  -  Nee Sannidhi Cherithimi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భారములతో వచ్చితిమి ప్రభువా2 - దృఢనమ్మికతో వచ్చితిమయ్యా2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హృదయాలోచన లెరిగినవాడా (2) - మా మనవిని వినుమా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Bhaaramulatho Vachchithimi Prabhuvaa2 - Drudhanammikatho Vachchithimayyaa2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Hrudayaalochana Leriginavaadaa (2) - Maa Manavini Vinumaa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ఆత్మతో నీకే మొఱపెట్టితిమి - నీ చిత్త మెరిగి ప్రార్థించితిమి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అడుగక మునుపే మొఱ వినువాడా - మా మనవిని వినుమా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Aathmatho Neeke Morapettithimi - Nee Chiththa Merigi Praarthinchithimi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Adugaka Munupe Mora Vinuvaadaa - Maa Manavini Vinumaa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మా మధ్యకు రారమ్ము మా ప్రభువా - రక్తముతో మము శుద్ధీకరించుమా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శత్రుని శక్తిని బంధించు ప్రభువా - మా మనవిని వినుమా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Maa Madhyaku Raarammu Maa Prabhuvaa - Rakthamutho Mamu Shuddheekarinchumaa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Shathruni Shakthini Bandhinchu Prabhuvaa - Maa Manavini Vinumaa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కాంక్షించితిమి దీవెనలొంద - రక్షించుము ఆత్మలను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పరిశుద్ధులు స్థిరులగునట్లు - మా మనవిని వినుమా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Kaangkshinchithimi Deevenalonda - Rakshinchumu Aathmalanu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Parishuddhalu Sthirulagunatlu - Maa Manavini Vinumaa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2026-08-11T18:50:58Z</dcterms:created>
  <dcterms:modified xsi:type="dcterms:W3CDTF">2026-08-11T18:50:58Z</dcterms:modified>
</cp:coreProperties>
</file>