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చేతున్ అద్భుత మనెను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Chethun Adbhutha Manenu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చేతున్ అద్భుత మనెను చేతున్ అద్భుత మనెను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Chethun Adbhutha Manenu Chethun Adbhutha Manenu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ఆశించి అడిగినన్ దాని కన్న - ప్రభుఁనుతించు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Aashinchi Adiginan Daani Kanna - Prabhunnuthinchu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2026-08-11T18:37:21Z</dcterms:created>
  <dcterms:modified xsi:type="dcterms:W3CDTF">2026-08-11T18:37:21Z</dcterms:modified>
</cp:coreProperties>
</file>