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శృంగార నగరమందు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Shrungaara Nagaramandu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మోసిన – పరిశుద్ద ప్రియ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చెంగుపట్టుకొందుము అచ్చట మచ్చాడాగు లేక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Mosina – Parishudda Priya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Chenggupattukondumu Achchata Machchaadaagu Leka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వెంబంచి జయగీతములు పాడెదం        ||శృ||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Vembanchi Jayageethamulu Paadedan        ||Shru||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శృంగార నగరమందు – జయ గీతముల్ పాడెదము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వరుని జేరి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Shrunggaara Nagaramandu – Jaya Geethamul Paadedamu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Varuni Jeri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ఆనందమిచ్చిన – ప్రియుని చేరి – ఆదరణ పొందెదము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అచట అలంకార మహిమ – కిరీటము పొంది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Aanandamichchina – Priyuni Cheri – Aadarana Pondedamu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Achata Alangkaara Mahima – Kireetamu Pondi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ప్రియునితో హర్షించెదం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Priyunitho Harshinchedan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దు:ఖించువారు – స్తుతిపాట పాడుచు – స్తుతి వస్త్రములతో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అచ్చట ఉన్నత సీయోను తిన్నాని వీధిలో హర్షించి – స్తుతి పాడెదం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Du:Khinchuvaaru – Sthuthipaata Paaduchu – Sthuthi Vasthramulatho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Achchata Unnatha Seeyonu Thinnaani Veedhilo Harshinchi – Sthuthi Paadedan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 కిరీటము పొందిన నిజయేసు – పరిశుద్దుని చూతము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అచట ముద్రపొందిన – శుద్దులు తెల్లంగి ధరించి స్తోత్రించెదం        ||శృ||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 Kireetamu Pondina NijaYesu – Parishudduni Choothamu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Achata Mudrapondina – Shuddulu Thellanggi Dharinchi Sthothrinchedan        ||Shru||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 పాలక – క్రొత్తపాట పాడి – ప్రేమలో హర్షించెదం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సౌఖ్యంబు తోడ – ప్రభువులో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 Paalaka – Kroththapaata Paadi – Premalo Harshinchedan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Saukhyambu Thoda – Prabhuvulo Nundi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 ఆశల్ విడుచుదము        ||శృ||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 Aashal Viduchudamu        ||Shru||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చెప్పిన – గురుతులన్నియు – తప్పక జరుగుచుండె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వచ్చువేళ తెలియదు ఎప్పుడో ఆయుత్తముగ యుందుము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Cheppina – Guruthulanniyu – Thappaka Jaruguchunde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Vachchuvela Theliyadu Eppudo Aayuththamuga Yundumu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2026-08-24T10:17:12Z</dcterms:created>
  <dcterms:modified xsi:type="dcterms:W3CDTF">2026-08-24T10:17:12Z</dcterms:modified>
</cp:coreProperties>
</file>