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ఆనంద తైలముతో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Aananda Thailamutho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ఆనంద తైలముతో నన్ను అభిషేకించుమయ్యా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తడిసెదను.. నీ జీవనదిలో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Aananda Thailamutho Nannu Abhishekinchumayyaa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Thadisedanu.. Nee Jeevanadilo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తడిసి తడిసి ఆనందించెదా (2)      ||నీ 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Thadisi Thadisi Aanandinchedaa (2)      ||Nee Aananda||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వీడిపోయెను నా పాప సంకెళ్లు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తొలగిపోయెను నా శాపపు కట్లు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Veedipoyenu Naa Paapa Sankellu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Tholagipoyenu Naa Shaapapu Katlu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దైవమా.. నీవే ఇచ్చావు రక్షణ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మరువగలనా నీ మంచి ప్రేమ (2)      ||నీ 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Daivamaa.. Neeve Ichchaavu Rakshana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Maruvagalanaa Nee Manchi Prema (2)      ||Nee Aananda||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నాకు తోడుండగా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కానెన్నడు కాను ఒంటరిని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Naaku Thodundagaa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Kaanennadu Kaanu Ontarini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ప్రవాహం ఉంచావే నాలోన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మరువగలనా నా హృదయములో (2)      ||నీ 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Pravaaham Unchaave Naalona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Maruvagalanaa Naa Hrudayamulo (2)      ||Nee Aananda||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దాటిపోదును దేశ సరిహద్దులు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ప్రకాశించెద చీకటి లోకంలో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Daatipodunu Desha Sarihaddulu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Prakaashincheda Cheekati Lokamlo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 అంకితం చేస్తున్నా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వాడుకొనుమా నీ దివ్య సేవలో (2)      ||నీ 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 Ankitham Chesthunnaa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Vaadukonumaa Nee Divya Sevalo (2)      ||Nee Aananda||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2026-02-25T09:26:16Z</dcterms:created>
  <dcterms:modified xsi:type="dcterms:W3CDTF">2026-02-25T09:26:16Z</dcterms:modified>
</cp:coreProperties>
</file>