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యేసునకే జయము సిలువశక్తిచే జయము జై జై జై జై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Yesunake Jayamu Siluvashakthiche Jayamu Jai Jai Jai Jai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యేసునకే జయము (2)- సిలువశక్తిచే జయము - జై జై జై జై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Yesunake Jayamu (2)- Siluvashakthiche Jayamu - Jai Jai Jai Jai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రక్తము జయమునిచ్చున్ - సైతాను సేనలపై 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Rakthamu Jayamunichchun - Saithaanu Senalapai 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సిలువే మనకు జయమిచ్చున్ - పాత స్వభావముపై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Siluve Manaku Jayamichchun - Paatha Svabhaavamupai Jayamu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పునరుత్థానుడు జయమిచ్చున్ - పాపమరణములపై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Punaruththaanudu Jayamichchun - Paapamaranamulapai Jayamu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ఇహలోకముపై జయమిచ్చున్ - తన జీవముతో జయమిచ్చున్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Ihalokamupai Jayamichchun - Thana Jeevamutho Jayamichchun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ఆత్మద్వారా జయమొసగున్ - శరీర యిచ్ఛలపై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Aathmadvaaraa Jayamosagun - Shareera Yichchhalapai Jayamu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తనప్రేమ మన కొసగు జయం - దుఃఖ సంకటములపై 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Thanaprema Mana Kosagu Jayan - Duhkha Sangkatamulapai Jayamu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రాజుల రాజు జయమిచ్చున్ - సర్వ శత్రులపై జయమిచ్చున్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Raajula Raaju Jayamichchun - Sarva Shathrulapai Jayamichchun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2026-08-11T18:51:20Z</dcterms:created>
  <dcterms:modified xsi:type="dcterms:W3CDTF">2026-08-11T18:51:20Z</dcterms:modified>
</cp:coreProperties>
</file>