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72 (His Name Shall Endure)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LORD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Israel,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only doeth wondrous things.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blessed be His glorious name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ever: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let the whole earth be filled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glory;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and Amen.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and Amen.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shall endure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ever, for ever: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shall be continued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long as the sun: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men shall be blessed,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blessed in Him: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nations shall call Him blessed.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LORD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Israel,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only doeth wondrous things.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blessed be His glorious name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ever: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let the whole earth be filled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glory;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and Amen.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2026-08-24T07:35:54Z</dcterms:created>
  <dcterms:modified xsi:type="dcterms:W3CDTF">2026-08-24T07:35:54Z</dcterms:modified>
</cp:coreProperties>
</file>