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యేమానందం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Yemaanandam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యేమానందం ఆహా యేమానందము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 శక్యమా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Yemaanandam Aahaa Yemaanandamu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 Shakyamaa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మా రాజగు యేసు మా వృజినముల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మన్నించి వేసెను (2) 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Maa Raajagu Yesu Maa Vrujinamula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Manninchi Vesenu (2)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ముదముతో నాడుచు కూడుచు పాడుచు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Mudamutho Naaduchu Kooduchu Paaduchu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Aarbhatinchedamu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వెదకుచు వచ్చిన యేసును హృదయాన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 స్తుతింతుము (2) 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Vedakuchu Vachchina Yesunu Hrudayaana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 Sthuthinthumu (2)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అక్షయుడగు ప్రేమతో రక్షణ బాకాను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గ్రహించినందున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Akshayudagu Prematho Rakshana Baakaanu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Grahinchinanduna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యేసును గూర్చి మా సాక్ష్యము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నిశ్చయముగా నిత్తుము (2)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Yesunu Goorchi Maa Saakshyamu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Nischayamuga Niththumu (2)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తెల్లంగి వాద్యము స్వర్ణ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మేడపై జయ జెండాల్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Thellangi Vaadyamu Swarna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Medapai Jaya Jendaal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ఉల్లాసించి మంటి నుండి మింట కేగిన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రాజున్ స్తుతింతుము (2)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Ullaasinchi Manti Nundi Minta Kegina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Raajun Sthuthinthumu (2)       ||Aahaa||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2026-02-25T09:28:54Z</dcterms:created>
  <dcterms:modified xsi:type="dcterms:W3CDTF">2026-02-25T09:28:54Z</dcterms:modified>
</cp:coreProperties>
</file>