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యెహోవా నా కాపరివి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Yehovaa Naa Kaaparivi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యెహోవా నా కాపరివి (2)-  నాకేమి కొదువ  -  లేదిలలోన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Yehovaa Naa Kaaparivi (2)-  Naakemi Koduva  -  Ledilalona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పచ్చికగలచోట్ల - నన్ను జేర్చి - స్వచ్ఛమగు జలము త్రాగనిచ్చి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ప్రాణమునకు - సేదను దీర్చి (2)- నన్ను నడుపుము నీతిమార్గమున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Pachchikagalachotla - Nannu Jerchi - Svachchhamagu Jalamu Thraaganichchi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Praanamunaku - Sedanu Deerchi (2)- Nannu Nadupumu Neethimaargamuna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గాఢాంధకార లోయలయందు - పడియుండి నేను సంచరించినను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తోడైయుందువు నీ దుడ్డుకర్ర - దండముతో నీ వాదరించెదవు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Gaadhaandhakaara Loyalayandu - Padiyundi Nenu Sancharinchinanu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Thodaiyunduvu Nee Duddukarra - Dandamutho Nee Vaadarinchedavu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శత్రువుల యెదుట నీవు నాకు - నిత్యమగు విందు సిద్ధపరచి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నాతల నూనెతో నంటియున్నావు - నా గిన్నె నిండి పొర్లుచున్నది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Shathruvula Yeduta Neevu Naaku - Nithyamagu Vindu Siddhaparachi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Naathala Noonetho Nantiyunnaavu - Naa Ginne Nindi Porluchunnadi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నిశ్చయముగా - కృపా క్షేమములే - వచ్చు నా వెంట నే బ్రతుకు దినముల్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చిరకాలము యెహోవా మందిరమున - స్థిరముగా నే నివసించెదను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Nishchayamugaa - Krupa Kshemamule - Vachchu Naa Venta Ne Brathuku Dinamul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Chirakaalamu Yehovaa Mandiramuna - Sthiramugaa Ne Nivasinchedanu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2026-08-11T18:47:21Z</dcterms:created>
  <dcterms:modified xsi:type="dcterms:W3CDTF">2026-08-11T18:47:21Z</dcterms:modified>
</cp:coreProperties>
</file>