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ఎటువంటి యాగంము జేసితివి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Etuvanti Yaagammu Jesithivi Yesu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సిలువ మోయువారెల్లరును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Siluva Moyuvaarellarunu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 శ్రమలు బాధలేగా నీ మహిమ లోనికి దెచ్చె నిన్ను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నీకై నా జీవమెల్ల నియ్యను - నీ శ్రమలే నే కోరెదన్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 Shramalu Baadhalegaa Nee Mahima Loniki Dechche Ninnu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Neekai Naa Jeevamella Niyyanu - Nee Shramale Ne Koredan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నీకై నా జీవమెల్ల నియ్యను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Neekai Naa Jeevamella Niyyanu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నా యానంద మీవేగా నా ప్రభువా నాకిలలో వేరే వలదు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వెంట వెళ్ళను నే వెరువను - నీ ప్రేమ నాలో నుండ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Naa Yaananda Meevegaa Naa Prabhuvaa Naakilalo Vere Valadu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Venta Vellanu Ne Veruvanu - Nee Prema Naalo Nunda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వెంట వెళ్ళను నే వెరువను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Venta Vellanu Ne Veruvanu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ఎటువంటి యాగంము జేసితివి  - యేసు నీవలె నేనుండ నా కొరకై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Etuvanti Yaagammu Jesithivi  - Yesu Neevale Nenunda Naa Korakai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పరమ తండ్రి సన్నిధిన్ బరలోక ప్రణుతింపు విడచితివి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పశువుల తొట్టిలో పరుండియు (2) -పరమ ప్రేమన్ జూపెను ఆ ..ఆ ..ఆ ..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Parama Thandri Sannidhin Baraloka Pranuthimpu Vidachithivi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Pashuvula Thottilo Parundiyu (2) -Parama Preman Joopenu Aa ..Aa ..Aa ..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పశువుల తొట్టిలో పరుండియు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Pashuvula Thottilo Parundiyu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జన్మదినము నుండియు జనులకై ప్రాణంబు నిచ్చువరకు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మాకై సిలువ బాధ నొందితివి - మమ్మును విమోచించన్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Janmadinamu Nundiyu Janulakai Praanambu Nichchuvaraku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Maakai Siluva Baadha Nondithivi - Mammunu Vimochinchan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మాకై సిలువ బాధ నొందితివి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Maakai Siluva Baadha Nondithivi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తల వాల్చుటకైనను స్థలమిలలో లేనే లేకుండె నీకు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నీయడుగు జాడలలో నేనుండన్ - నాముందు వెళ్ళితివి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Thala Vaalchutakainanu Sthalamilalo Lene Lekunde Neeku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Neeyadugu Jaadalalo Nenundan - Naamundu Vellithivi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నీయడుగు జాడలలో నేనుండన్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Neeyadugu Jaadalalo Nenundan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తమ తల్లి దండ్రులను తమ స్వంతవాటిని విడచిపెట్టి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సిలువ మోయువారెల్లరును - నీ మహిమ జూచెదరు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Thama Thalli Dandrulanu Thama Svanthavaatini Vidachipetti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Siluva Moyuvaarellarunu - Nee Mahima Joochedaru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2026-08-11T18:39:21Z</dcterms:created>
  <dcterms:modified xsi:type="dcterms:W3CDTF">2026-08-11T18:39:21Z</dcterms:modified>
</cp:coreProperties>
</file>