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ఆరాధించెదను నిన్ను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Aaraadhinchedanu Ninnu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ఆరాధించెదను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ఆత్మతో సత్యముతో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Aaraadhinchedanu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Aathmatho Sathyamutho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గానముతో ఆర్భాట నాదముతో (2)        ||ఆరాధించెదను||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Gaanamutho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Aarbhaata Naadamutho (2)       ||Aaraadhinchedanu||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 వాక్యము నాలో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కలిగించె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Jeeva Vaakyamu Naalo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Kaliginche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కాలమంతా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నీకై బ్రతికెదను (2)       ||ఆరాధించెదను||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Kaalamanthaa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Neekai Brathikedanu (2)       ||Aaraadhinchedanu||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చింతలన్ని కలిగిననూ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నిందలన్ని నన్ను చుట్టినా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Chinthalanni Kaliginanuu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Nindalanni Nannu Chuttinaa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సంతోషముగ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నిన్నే వెంబడింతును (2)      ||ఆరాధించెదను||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Santhoshamuga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Ninne Vembadinthunu (2)       ||Aaraadhinchedanu||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2026-02-25T09:25:36Z</dcterms:created>
  <dcterms:modified xsi:type="dcterms:W3CDTF">2026-02-25T09:25:36Z</dcterms:modified>
</cp:coreProperties>
</file>