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అందాలు చిందే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Andaalu Chinde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అందాలు చిందే శుభ వేళ – అందుకో ఈ వేళ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కోరుకున్నావు ఈ వరుని – చేరియున్నాడు నీ జతనే (2)       ||అందాలు||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Andaalu Chinde Shubha Vela – Anduko Ee Vela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Korukunnaavu Ee Varuni – Cheriyunnaadu Nee Jathane (2)        ||Andaalu||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చిననాటి పుట్టింటి నడకా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సాగాలి అత్తింటి దాకా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Chinanaati Puttinti Nadakaa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Saagaali Atthinti Daakaa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ఘనమైన బంధం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వెయ్యేండ్ల వివాహ బంధం (2)       ||అందాలు||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 Ghanamaina Bandham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Veyyendla Vivaaha Bandham (2)        ||Andaalu||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సంసార సాగర పయనం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తెర చాటు అనుభూతి వినయం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Samsaara Saagara Payanam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Thera Chaatu Anubhoothi Vinayam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సాగిపోవాలి పయనం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చేరుకోవాలి గమ్యం (2)       ||అందాలు||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Saagipovaali Payanam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Cherukovaali Gamyam (2)        ||Andaalu||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పాదాల చెంత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వదలాలి ఎదలోని చింత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 Paadaala Chentha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Vadalaali Edaloni Chintha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 పుట్టాలి నీలో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చేర్చుకోవాలి హృదిలో (2)       ||అందాలు||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 Puttaali Neelo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Cherchukovaali Hrudilo (2)        ||Andaalu||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2026-02-25T09:14:33Z</dcterms:created>
  <dcterms:modified xsi:type="dcterms:W3CDTF">2026-02-25T09:14:33Z</dcterms:modified>
</cp:coreProperties>
</file>