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 షమా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Shamaa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విడిచిపెట్టకు ప్రభు ప్రయత్నిస్తున్నాను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అడుగడుగు నా తోడై ఒడ్డుకు నను చేర్చవా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Vidichipettaku Prabhu Prayathnisthunnaanu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Adugadugu Naa Thodai Odduku Nanu Cherchavaa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నా దేవా నీవే నాకున్నది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బాధలో ఔషధం నీ ప్రేమే కదా (2)          ||ఎల్ షమా||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Naa Devaa Neeve Naakunnadi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Baadhalo Oushadham Nee Preme Kadaa (2)           ||El Shama||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శక్తియే విడిపించును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హస్తమే లేవనెత్తును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Shakthiye Vidipinchunu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Hasthame Levanetthunu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మాటయే నా బలము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మార్గము పరిశుద్ధము (2)          ||ఎల్ షమా||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Maataye Naa Balamu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Maargamu Parishuddhamu (2)           ||El Shama||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చెవియొగ్గుము.. దృష్టించుము.. నిన్నే వెదకుచున్నాను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సెలవియ్యుము.. బదులీయము.. నిన్నే వేడుచున్నాను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Cheviyoggumu.. Drushtinchumu.. Ninne Vedakuchunnaanu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Selaviyyumu.. Baduleeyamu.. Ninne Veduchunnaanu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ఉదయం – నిను నమ్మి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రాత్రి – నిను వేడి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Udayam – Ninu Nammi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Raathri – Ninu Vedi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ఘడియ – నిను కోరి.. నహాళ్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Ghadiya – Ninu Kori.. Nahaal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వేచి ఉన్నా – నీవే నా నమ్మకం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ఓర్పుతో కాచి ఉన్నా – నీవేగా నా ధైర్యం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Vechi Unnaa – Neeve Naa Nammakam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Orputho Kachi Unnaa – Neevegaa Naa Dhairyam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 షమా (3)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ప్రార్ధన వినువాడా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Shamaa (3)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Praardhana Vinuvaadaa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ఎండిన భూమి వలె క్షీణించుచున్నాను (వేచి వేచి యున్నాను)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తట్టు నా కరముల్ నే చాపుచున్నాను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Endina Bhoomi Vale Ksheeninchuchunnaanu (Vechi Vechi Unnaanu)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Thattu Naa Karamul Ne Chaapuchunnaanu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ఆత్మవర్షం నాపైన కురిపించుము ప్రభు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పోగొట్టుకున్నవి మరలా దయ చేయుము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Varsham Naapaina Kuripinchumu Prabhu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Pogottukunnaavi Maralaa Daya Cheyumu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వర్షం కురిపించి నను బ్రతికించుము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చిత్తము నెరవేర్చి సమకూర్చుము ప్రభు           ||ఎల్ షమా||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Varsham Kuripinchi Nanu Brathikinchumu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Chitthamu Neraverchi Samakoorchumu Prabhu            ||El Shama||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2026-02-25T09:32:57Z</dcterms:created>
  <dcterms:modified xsi:type="dcterms:W3CDTF">2026-02-25T09:32:57Z</dcterms:modified>
</cp:coreProperties>
</file>