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Tell It on the Mountain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Go, tell it on the mountain,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 the hills and everywhere;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Go, tell it on the mountain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 Jesus Christ is born!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While shepherds kept their watching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O'er silent flocks by night,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Behold, throughout the heavens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shone a holy light.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shepherds feared and trembled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lo! above the earth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Rang out the angel chorus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 hailed our Savior's birth.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Down in a lowly manger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humble Christ was born,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God sent us salvation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 blessed Christmas morn.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2026-09-28T23:58:40Z</dcterms:created>
  <dcterms:modified xsi:type="dcterms:W3CDTF">2026-09-28T23:58:40Z</dcterms:modified>
</cp:coreProperties>
</file>