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Stand Amazed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with the ransomed in glory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face I at last shall see,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’Twill be my joy through the ages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sing of His love for me.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marvelous! How wonderful!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my song shall ever be: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marvelous! How wonderful!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my Savior’s love for me!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stand amazed in the presence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Jesus the Nazarene,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wonder how He could love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sinner, condemned, unclean.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marvelous! How wonderful!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my song shall ever be: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marvelous! How wonderful!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my Savior’s love for me!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took my sins and my sorrows,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made them His very own;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bore the burden to Calvary,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suffered and died alone.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marvelous! How wonderful!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my song shall ever be: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marvelous! How wonderful!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my Savior’s love for me!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2026-02-25T09:17:42Z</dcterms:created>
  <dcterms:modified xsi:type="dcterms:W3CDTF">2026-02-25T09:17:42Z</dcterms:modified>
</cp:coreProperties>
</file>