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స్థలములలో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Sthalamulalo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స్థలములలో – నను సదా నిలిపితివి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శ్రమ దినములలో – కృపలతో కాచితివి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Sthalamulalo – Nanu Sadaa Nilipithivi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Shrama Dinamulalo – Krupalatho Kaachithivi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పాత్రుడా నన్ను మరువని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నీకేనయ్యా ఎన్నడూ మారని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Paathrudaa – Nannu Maruvani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Neekenayyaa – Ennadu Maarani Yesayyaa (2)          ||Unnatha||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కాలమందే నాకు ఎప్పుడో పేరు 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గర్భమందె నన్ను ఆనవాలు పట్టి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Kaalamande Naaku Eppudo Peru 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Garbhamande Nannu Aanavaalu Patti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ఏర్పరచిన నీదు రక్షణతో నింపిన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లేని అర్హతలను నాకు వరముగా చేసిన (2) దేవా        ||ఉన్నత||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Erparachina Needu Rakshanatho Nimpina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Leni Arhathalanu Naaku Varamugaa Chesina (2) Devaa          ||Unnatha||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 ఏ శోధన నన్ను నలుగ గొట్టకుండా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మార్గంబులో నేను వెనుక తిరుగకుండా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 Ae Shodhana Nannu Naluga Gottakundaa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Maargambulo Nenu Venuka Thirugakundaa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ఆత్మనిచ్చి నాకు మార్గములు చూపిన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హీనమైన నన్ను నీలో దృఢముగా మార్చిన (2) దేవా         ||ఉన్నత||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 Aathmanichchi Naaku Maargamulu Choopina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Heenamaina Nannu Nneelo Dhrudamugaa Maarchina (2) Devaa          ||Unnatha||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గాఢాంధకారపు లోయలో నేను కొనసాగినా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 జనములు నా కుడి ప్రక్కనే కూలినా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Gaadaandhakaarapu Loyalo Nenu Konasaaginaa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 Janamulu Naa Kudi Prakkane Koolinaa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భయపడనుగా నీవే ఉంటె ఆశ్రయముగా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తెగులు రాదుగా నాదు గృహమును చేరగా (2) దేవా        ||ఉన్నత||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Bhayapadanugaa Neeve Unte Aashrayamugaa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Thegulu Raadugaa Naadu Gruhamunu Cheragaa (2) Devaa          ||Unnatha||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2026-02-25T09:20:43Z</dcterms:created>
  <dcterms:modified xsi:type="dcterms:W3CDTF">2026-02-25T09:20:43Z</dcterms:modified>
</cp:coreProperties>
</file>