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 మా దేవ నీదు విశ్వాస్యత చాల గొప్పది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Deva Maa Deva Needu Vishvaasyatha Chaala Goppadi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 మా దేవ నీదు - విశ్వాస్యత చాల గొప్పది (2) - మా దేవ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Deva Maa Deva Needu - Vishvaasyatha Chaala Goppadi (2) - Maa Deva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దయామయుండగు తండ్రివి నీవే - తల్లిని మించిన దాతవు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మాయా మమతల గాధలనుండి -మమ్ములను రక్షించితివి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Dayaamayundagu Thandrivi Neeve - Thallini Minchina Daathavu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Maayaa Mamathala Gaadhalanundi -Mammulanu Rakshinchithivi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కోడిపిల్లలను కాసెడు పగిది - ఆపదలన్నింటి బాపితివయ్యా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సర్వకాలముల యందున నీకే -చక్కగ సంస్తుతులగు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Kodipillalanu Kaasedu Pagidi - Aapadalanninti Baapithivayyaa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Sarvakaalamula Yanduna Neeke -Chakkaga Sansthuthulagu Neeke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సింహపు పిల్లలు ఆకలి గొనిన - సింహపు గుహలో నను వేసినను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సిగ్గు కలుగకుండగ నను నీవు -గాపాడుచున్నా వీ యిలలో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Sinhapu Pillalu Aakali Gonina - Sinhapu Guhalo Nanu Vesinanu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Siggu Kalugakundaga Nanu Neevu -Gaapaaduchunnaa Vee Yilalo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 లోయలందున నేనున్న -తరుణములు నాకు విరోధమైన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చరణముల్ పాడెడు విధమున నీవు -నన్నొనర్చుచున్నావుగా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 Loyalanduna Nenunna -Tharunamulu Naaku Virodhamaina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Charanamul Paadedu Vidhamuna Neevu -Nannonarchuchunnaavugaa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వ్యాధులు నన్ను బాధించినను-వ్యాకులములు హృదయములో నున్న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వదలవు నన్నిల అనాథునిగ నెప్పుడు -నను బ్రోచుచు నుందువుగా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Vyaadhulu Nannu Baadhinchinanu-Vyaakulamulu Hrudayamulo Nunna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Vadalavu Nannila Anaathuniga Neppudu -Nanu Brochuchu Nunduvugaa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నీదు సత్యమాకాశము కంటె -అత్యున్నతముగ స్థాపించబడె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సత్యమును నీచుడనగు నా - కనులకు ప్రత్యక్షపరచితివి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Needu Sathyamaakaashamu Kante -Athyunnathamuga Sthaapinchabade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Sathyamunu Neechudanagu Naa - Kanulaku Prathyakshaparachithivi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పర్వతంబులు తొలగినగాని -పలువిధ కొండలు తత్తరిల్లినను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పావనుడా నీదు వెల లేనియట్టి కృప - నను విడువదు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Parvathambulu Tholaginagaani -Paluvidha Kondalu Thaththarillinanu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Paavanudaa Needu Vela Leniyatti Krupa - Nanu Viduvadu Hallelooyaa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2026-08-11T18:40:55Z</dcterms:created>
  <dcterms:modified xsi:type="dcterms:W3CDTF">2026-08-11T18:40:55Z</dcterms:modified>
</cp:coreProperties>
</file>