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ఆనందమానందమే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ఆనందమానందమే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భువిలో యేసయ్య నీ జననము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Aanandamaanandame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Bhuvilo Yesayya Nee Jananamu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సర్వోన్నతమైన స్థలములలోన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దేవునికి మహిమ ప్రభావము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Sarvonnathamaina Sthalamulalona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Devuniki Mahima Prabhaavamu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మీద తనకిష్టులకు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సమాధానము కలుగును గాక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Meeda Thanakishtulaku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Samaadhaanamu Kalugunu Gaaka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          ||ఆనంద||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Hallelujah             ||Aananda||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ప్రజలను వారి పాపమునుండి రక్షించుట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కొరకై యేసు భువికి దిగి వచ్చెను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Prajalanu Vaari Paapamunundi Rakshinchuta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Korakai Yesu Bhuviki Digi Vachchenu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ప్రజలకు రక్షణ జ్ఞానము అనుగ్రహించుటకు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జ్ఞానమై వచ్చెను          ||సర్వోన్నత||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Prajalaku Rakshana Gnaanamu Anugrahinchutaku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Gnaanamai Vachchenu           ||Sarvonnatha||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ఛాయలు చీకటిలోను కూర్చున్నవారికి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అరుణోదయమిచ్చెను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Chaayalu Cheekati Lonu Koorchunnavaaraiki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Arunodayamichchenu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శాపము నుండి ప్రజలకు విడుదలనిచ్చుటకు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నర రూపము దాల్చెను       ||సర్వోన్నత||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Shaapamu Nundi Prajalaku Vidudalanichchutaku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Nara Roopamu Daalchenu       ||Sarvonnatha||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2026-02-25T09:35:08Z</dcterms:created>
  <dcterms:modified xsi:type="dcterms:W3CDTF">2026-02-25T09:35:08Z</dcterms:modified>
</cp:coreProperties>
</file>