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అబ్బా దైవమా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Abbaa Daivamaa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దివ్యాహారం - ప్రతిరోజు మాకివ్వండి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Divyaahaaram - Prathiroju Maakivvandi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తండ్రివైన దైవమా (2) ||అబ్బా||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Thandrivaina Daivamaa (2) ||Abbaa||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భారం మోసే వారికి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 Mose Vaariki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సొలసిన వారికి అభయం నీవేగా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Solasina Vaariki Abhayam Neevegaa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నిరీక్షించే వారికి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Nireeksinche Vaariki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రక్షణ నొసగు ప్రభువు నీవేగా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Rakshana Nosagu Prabhuvu Neevegaa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రాజ్యం భువి యందు రావాలి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Raajyam Bhuvi Yandu Raavaali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భువి అంతా జరగాలి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 Bhuvi Anthaa Jaragaali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భువి పాడాలి నీ దివ్య గీతం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Bhuvi Paadaali Nee Divya Geetham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 యందు స్వర్గ రాజ్యం రావాలి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Yandu Swarga Raajyam Raavaali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దివ్యాహారం - ప్రతిరోజు మాకివ్వండి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Divyaahaaram - Prathiroju Maakivvandi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తండ్రివైన దైవమా (2) ||అబ్బా||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Thandrivaina Daivamaa (2) ||Abbaa||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అబ్బా దైవమా నీవే జీవము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Abbaa Daivamaa Neeve Jeevamu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ఆశా దీపమా నీవే అభయము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Aashaa Deepamaa Neeve Abhayamu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రాజ్యం భువి యందు రావాలి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Raajyam Bhuvi Yandu Raavaali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భువి అంతా జరగాలి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 Bhuvi Anthaa Jaragaali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భువి పాడాలి నీ దివ్య గీతం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Bhuvi Paadaali Nee Divya Geetham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 యందు స్వర్గ రాజ్యం రావాలి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Yandu Swarga Raajyam Raavaali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దివ్యాహారం - ప్రతిరోజు మాకివ్వండి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Divyaahaaram - Prathiroju Maakivvandi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తండ్రివైన దైవమా (2) ||అబ్బా||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Thandrivaina Daivamaa (2) ||Abbaa||</a:t>
            </a:r>
            <a:endParaRPr lang="en-US" sz="3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 రాజ్య సీయోనులో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 Raajya Seeyonulo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దూతలతోను కీర్తింతు ప్రభుని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Doothalathonu Keerthinthu Prabhuni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భువియందు మానవులంతా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Bhuviyandu Maanavulanthaa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గీతంతో పూజింతు ప్రభుని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Geethamtho Poojinthu Prabhuni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రాజ్యం భువి యందు రావాలి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Raajyam Bhuvi Yandu Raavaali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భువి అంతా జరగాలి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 Bhuvi Anthaa Jaragaali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భువి పాడాలి నీ దివ్య గీతం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Bhuvi Paadaali Nee Divya Geetham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 యందు స్వర్గ రాజ్యం రావాలి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Yandu Swarga Raajyam Raavaali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2026-08-30T03:32:07Z</dcterms:created>
  <dcterms:modified xsi:type="dcterms:W3CDTF">2026-08-30T03:32:07Z</dcterms:modified>
</cp:coreProperties>
</file>