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సన్నుతించుమా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Sannuthinchumaa 2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సన్నుతించుమా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నామమును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Sannuthinchumaa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Naamamunu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నామమును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అంతరంగ సమస్తమా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Naamamunu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Anatharanga Samasthamaa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సన్నుతించుమా (2)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Sannuthinchumaa (2)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చేసిన మేలులను ఎన్నడు మరువకుమా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దోషములన్నియు క్షమియించెను ప్రాణ విమోచకుడు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Chesina Melulanu Ennadu Maruvakumaa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Doshamulanniyu Kshamiyinchenu Praana Vimochakudu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 శాంత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కోపించడు (2)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 Shaantha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Kopinchadu (2)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మేలుతో నీ హృదయమును తృప్తిపరచుచున్నాడు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క్రియలను జరిగించును న్యాయము తీర్చును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Melutho Nee Hrudayamunu Thrupthiparachuchunnaadu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Kriyalanu Jariginchunu Nyaayamu Theerchunu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దాక్షిణ్యపూర్ణుడు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తోడుండును (2)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Daakshinyapoornudu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Thodundunu (2)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2026-02-25T08:36:06Z</dcterms:created>
  <dcterms:modified xsi:type="dcterms:W3CDTF">2026-02-25T08:36:06Z</dcterms:modified>
</cp:coreProperties>
</file>