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 powers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a rose trampled on the ground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took the fall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thought of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 powers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 kings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 nature and all created things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 wisdom and all the ways of man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were here before the world began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 kingdoms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 thrones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 wonders the world has ever known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 wealth and treasures of the earth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no way to measure what You're worth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Crucified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Laid behind the stone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lived to die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Rejected and alone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 powers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 kings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a rose trampled on the ground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took the fall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thought of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Crucified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Laid behind the stone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lived to die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Rejected and alone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a rose trampled on the ground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took the fall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thought of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a rose trampled on the ground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took the fall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thought of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 nature and all created things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 wisdom and all the ways of man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were here before the world began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 kingdoms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 thrones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 wonders the world has ever known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all wealth and treasures of the earth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no way to measure what you're worth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Crucified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Laid behind the stone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lived to die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Rejected and alone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2026-02-25T09:21:15Z</dcterms:created>
  <dcterms:modified xsi:type="dcterms:W3CDTF">2026-02-25T09:21:15Z</dcterms:modified>
</cp:coreProperties>
</file>