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యేసు క్రీస్తుని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Yesu Kreesthuni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బుద్ధి - కుటిలంబుం - బలవత్సిశాచ శృం ఖలము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విజిగెనురా = సిలువ మోసినవాని - చిర సౌఖ్యోన్నతిరా- నెలవుగ నాలోన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Buddhi - Kutilambun - Balavathsishaacha Shrun Khalamu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Vijigenuraa = Siluva Mosinavaani - Chira Saukhyonnathiraa- Nelavuga Naalona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నిలచి యున్నదిరా ||మా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Nilachi Yunnadiraa ||Maa Yesu||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. నొరులం గ - బ్రేమయ్యెనురా - మనసు దేవునికి 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ర్పణ సేయం బడెరా = ఘన కృపశాంతులు - గొనెను నెమ్మదిరా - మనసు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. Norulan Ga - Bremayyenuraa - Manasu Devuniki 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Rpana Seyan Baderaa = Ghana Krupashaanthulu - Gonenu Nemmadiraa - Manasu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మార్చడి మోక్ష - మహిమ గన్లానెరా ||మా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Maarchadi Moksha - Mahima Ganlaaneraa ||Maa 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యేసు క్రీస్తుని - మజుంగు గల్గెనురా = నా యాత్మ ఘనరక్షా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*నగమ నెక్కెను రా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Yesu Kreesthuni - Majunggu Galgenuraa = Naa Yaathma Ghanarakshaa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*Nagama Nekkenu Raa 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ముందు నాలో పాప - ములు జూడం బడెరా డెందము తానన్ని - 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నొప్పుకొనెరా = యందుకై బలు దుఃఖ మాత్మం జెందెనురా -సందేహములు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Mundu Naalo Paapa - Mulu Joodan Baderaa Dendamu Thaananni - 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Noppukoneraa = Yandukai Balu Duhkha Maathman Jendenuraa -Sandehamulu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సువిశేష బోధనా - లాలించెనురా - అవివేక “ -లంటు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వీడెనురా = *నవసత్రైస్తవ “గోష్టి - భువి నా కబ్బెనురా - వివిధము లగు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Suvishesha Bodhanaa - Laalinchenuraa - Aviveka “ -Lantu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Veedenuraa = *Navasathraisthava “Goshti - Bhuvi Naa Kabbenuraa - Vividhamu Lagu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 - ల్విష మైరిగదా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 - Lvisha Mairigadaa 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బాధగురువుల మోము - ల్బహు "లజ్జంబడెరా - *గాధ మంత్రము లన్ని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ప్రభుక్రీస్తు - శరణుం జొచ్చెనురా ||మా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Baadhaguruvula Momu - Lbahu "Lajjambaderaa - *Gaadha Manthramu Lanni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Prabhukreesthu - Sharanun Jochchenuraa ||Maa 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“దేవుళ్లు. "సిగ్గు “. *బాధకరములు.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 నిరీక్షణ - ఆనందము 379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“Devullu. "Siggu “. *Baadhakaramulu.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Kraisthava Nireekshana - Aanandamu 379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లోంతు మ - ర్మము గానంబడెరా - మితిలేని ఘనపాప - 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నిండు కొనెరా = హితముగా తన జీవ - మిచ్చె క్రీస్తుండురా - మృతిచేత మన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Lonthu Ma - Rmamu Gaanambaderaa - Mithileni Ghanapaapa - 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Nindu Koneraa = Hithamugaa Thana Jeeva - Michche Kreesthunduraa - Mruthichetha Mana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- గొట్టెనురా మా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- Gottenuraa Maa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2026-08-11T18:44:51Z</dcterms:created>
  <dcterms:modified xsi:type="dcterms:W3CDTF">2026-08-11T18:44:51Z</dcterms:modified>
</cp:coreProperties>
</file>