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క్రీస్తు మతస్థుం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Kreesthu Mathasthung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క్రీస్తు మతస్థుం డనంగా - నెణింగి మనుండీ జగము లోపల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వాసిగా ప్రభు యేసు దాసులె - పరమునందు ని-వాసులగుదురు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Kreesthu Mathasthun Dananggaa - Neninggi Manundee Jagamu Lopala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Vaasigaa Prabhu Yesu Daasule - Paramunandu Ni-Vaasulaguduru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క్రీస్తును నమ్మి యాయన - దాసు౭డై వర్తించు నాతండె = భాసు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రంబుగం గ్రెస్తవుం డని - ప్రాకటంబుగం బరగుచుండును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Kreesthunu Nammi Yaayana - Daasu౭Dai Varthinchu Naathande = Bhaasu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Rambugan Gresthavun Dani - Praakatambugan Baraguchundunu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ఎల్ల సమయములందు ధాత్రిని - యేసు నడతలం జూచి నడచుచు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నుల్లమున రక్షకుని దాల్చిన - యోర్చరియె క్రైస్తవుడు సుమ్ము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Ella Samayamulandu Dhaathrini - Yesu Nadathalan Joochi Nadachuchu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Nullamuna Rakshakuni Daalchina - Yorchariye Kraisthavudu Summu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క్రీస్తు నన్ను గొనెను గావున - క్రీస్తువాయడను నేన టంచును = క్రైస్తవుండు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గొల్బు నాతని - వాస్తవమ్ముగ నాత్మ తనువుల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Kreesthu Nannu Gonenu Gaavuna - Kreesthuvaayadanu Nena Tanchunu = Kraisthavundu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Golbu Naathani - Vaasthavammuga Naathma Thanuvula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రాజులు యాజకులు శుద్దులు - రాజనందను లనెడు పేళ్ళను = రాజ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రాజగు దేవు డొస౮ెను - రాజితంబుం కైస్తవులకును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Raajulu Yaajakulu Shuddulu - Raajanandanu Lanedu Pellanu = Raaja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Raajagu Devu Dosa౮ెNu - Raajithambun Kaisthavulakunu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క్షయము లేనిది శుద్ధమైనది - వ్యయము లేనిది నిత్యమైనది = దయను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డొసంగు భాగ్యము = దప్పకుండం కైస్తవులకును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Kshayamu Lenidi Shuddhamainadi - Vyayamu Lenidi Nithyamainadi = Dayanu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Dosanggu Bhaagyamu = Dappakundan Kaisthavulakunu ॥Yesu॥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2026-08-11T18:43:51Z</dcterms:created>
  <dcterms:modified xsi:type="dcterms:W3CDTF">2026-08-11T18:43:51Z</dcterms:modified>
</cp:coreProperties>
</file>