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నయ్యా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Nayyaa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నయ్యా యేసయ్యా నీ పాదములే - నమ్మితి నయ్యా యేసయ్యా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నయ్య నా - నెమ్మదిలో నిన్ను - నిమ్ముగం గృప నాపై - గుమ్మరిం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Nayyaa Yesayyaa Nee Paadamule - Nammithi Nayyaa Yesayyaa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Nayya Naa - Nemmadilo Ninnu - Nimmugan Grupa Naapai - Gummarin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చుము వేగ ॥నమ్మితి॥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భార మనెడు - మోపు మోయ?గ లేక - కాపు నీవె యని నీ - దాపు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Chumu Vega ॥Nammithi॥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Bhaara Manedu - Mopu Moya?Ga Leka - Kaapu Neeve Yani Nee - Daapu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జేరిన నేను ॥నమ్మితి॥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Jerina Nenu ॥Nammithi॥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ఆపత్మాలమునందుం - ట్రాపు నీవని వేడ - గాపాడి రక్షించు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కరుణాసముద్రు(డ ॥నమ్మితి॥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Aapathmaalamunandun - Traapu Neevani Veda - Gaapaadi Rakshinchu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Karunaasamudru(Da ॥Nammithi॥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ఎన్ని తప్పులు నాలో - నున్ననీ దయ చేత - మన్నించి రక్షించు - మహిత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 కుమార ॥నమ్మితి॥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Enni Thappulu Naalo - Nunnanee Daya Chetha - Manninchi Rakshinchu - Mahitha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 Kumaara ॥Nammithi॥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దాసుని మొబి నీవు - వేసారక విని - వాసిగా రక్షించు - పరమ జనక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॥నమ్మితి॥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Daasuni Mobi Neevu - Vesaaraka Vini - Vaasigaa Rakshinchu - Parama Janaka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॥Nammithi॥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2026-08-11T18:43:38Z</dcterms:created>
  <dcterms:modified xsi:type="dcterms:W3CDTF">2026-08-11T18:43:38Z</dcterms:modified>
</cp:coreProperties>
</file>