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our Father in heaven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our Father in heaven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Tells of His love in the Book He has given;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Tells of His love in the Book He has given;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things in the Bible I see,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things in the Bible I see,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dearest, that Jesus loves me.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dearest, that Jesus loves me.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Jesus loves 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Jesus loves me;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even me.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even me.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I forget Him and wander away,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I forget Him and wander away,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He doth love me wherever I stray;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He doth love me wherever I stray;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to His dear loving arms would I flee,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to His dear loving arms would I flee,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 remember that Jesus loves me.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 remember that Jesus loves me.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Jesus loves 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Jesus loves me;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even me.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even me.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if there's only one song I can sing,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if there's only one song I can sing,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in His beauty I see the great King,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in His beauty I see the great King,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shall my song in eternity be,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shall my song in eternity be,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what a wonder that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what a wonder that Jesus loves me!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Jesus loves 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Jesus loves me;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so glad that Jesus loves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even me.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even me.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2026-09-28T23:59:05Z</dcterms:created>
  <dcterms:modified xsi:type="dcterms:W3CDTF">2026-09-28T23:59:05Z</dcterms:modified>
</cp:coreProperties>
</file>