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పరలోక నాయక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Paraloka Naayaka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పరలోక నాయక - సువి - శేష సుఫల ప్రదాయక = దోషరహిత ప్ర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క్రాశ స్వయ ఛిద్వి లాస పరమ ని - వాస బుధ దేవ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Paraloka Naayaka - Suvi - Shesha Suphala Pradaayaka = Dosharahitha Pra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Kraasha Svaya Chhidvi Laasa Parama Ni - Vaasa Budha Deva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మంచి మనసాక్ష్య మియ్యవే = శ్రమల - నెంచి - కృపల నందియ్యవే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వంచనల - నెడ - లించి మొటి చిత్త - గించి మిగుల ర-క్షించు మిక వేగ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Manchi Manasaakshya Miyyave = Shramala - Nenchi - Krupala Nandiyyave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Vanchanala - Neda - Linchi Moti Chiththa - Ginchi Migula Ra-Kshinchu Mika Vega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నీరసుండ నని పోనాడక - యొద్దం- జేరి నిర్ణయం జూడక = సారస తృప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లూరననుం బ్రోచు - వార లెవ్వ రు-న్నారు నీవు గాక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Neerasunda Nani Ponaadaka - Yoddan- Jeri Nirnayan Joodaka = Saarasa Thrupa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Loorananun Brochu - Vaara Levva Ru-Nnaaru Neevu Gaaka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కన్నతండ్రి నీ పాదముల్‌ - పొడ - గన్న వారి హృద్భేదముల్‌ = అన్ని దొల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గునని - యన్న శుభరవం - బెన్ని విన్నా౭డ - నన్నవగు క్రీస్తు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Kannathandri Nee Paadamul - Poda - Ganna Vaari Hrudbhedamul = Anni Dola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Gunani - Yanna Shubharavan - Benni Vinnaa౭Da - Nannavagu Kreesthu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రాత్రివేళ MMMM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Raathrivela MMMM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శంకలను వెడలంగొట్టవే - లోకా - టంకముల నెత్తి మొట్టవే = యింక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యఘ - పంకమును గ్భప = నింక గను నిష్క - ళంకునింగం జేయు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Shangkalanu Vedalanggottave - Lokaa - Tangkamula Neththi Mottave = Yingka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Yagha - Pangkamunu Gbhapa = Ningka Ganu Nishka - Langkuninggan Jeyu ॥Yesu॥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దిక్కు నీవని నమ్మితి - నిన్నే - ముక్క పంతంబుం జేసితి = చక్కగా నల 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శాచి దుర్మోహ = దృక్మణంచి నీ- చక్కి జేర్చు మో ॥యేసు॥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Dikku Neevani Nammithi - Ninne - Mukka Panthambun Jesithi = Chakkagaa Nala 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Shaachi Durmoha = Drukmananchi Nee- Chakki Jerchu Mo ॥Yesu॥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2026-08-11T18:44:00Z</dcterms:created>
  <dcterms:modified xsi:type="dcterms:W3CDTF">2026-08-11T18:44:00Z</dcterms:modified>
</cp:coreProperties>
</file>