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కన్నులుండి చూడలేవ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Kannulundi Choodaleva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దొరుకు కాలమందునా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మీరు వెదక 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Doruku Kaalamandunaa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Meeru Vedaka Randi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మీ సమీపమందు నుండగా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ఆయననూ మీరు వేడుకొనండి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Mee Sameepamandu Nundagaa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Aayananoo Meeru Vedukonandi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తట్టు తిరుగు ఓ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తట్టు తిరుగు ఓ సోదరీ (2)       ||కన్నులుండి||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Thattu Thirugu O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Thattu Thirugu O Sodaree (2)       ||Kannulundi||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కన్నులుండి చూడలేవ యేసు మహిమను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చెవులుండి వినలేవ యేసు మాటను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Kannulundi Choodaleva Yesu Mahimanu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Chevulundi Vinaleva Yesu Maatanu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నాలుకుండి పాడలేవ యేసు పాటను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కాళ్ళు ఉండి నడువలేవ యేసు బాటను      ||కన్నులుండి||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Naalukundi Paadaleva Yesu Paatanu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Kaallu Undi Naduvaleva Yesu Baatanu      ||Kannulundi||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చెడును చూడకుండ నీ కనులను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చెడును వినకుండ నీ చెవులను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Chedunu Choodakunda Nee Kanulanu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Chedunu Vinakunda Nee Chevulanu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చెడును పలుకకుండ నీ నాలుకన్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చెడులో నడువకుండ నీ కాళ్ళను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Chedunu Palukakunda Nee Naalukan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Chedulo Naduvakunda Nee Kaallanu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దూరముగా నుంచు ఓ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దూరముగా నుంచు ఓ సోదరీ (2)        ||కన్నులుండి||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Dooramugaa Nunchu O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Dooramugaa Nunchu O Sodaree (2)      ||Kannulundi||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దుష్టుల ఆలోచన చొప్పునా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నడువక సాగుమా నీ యాత్రలో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Dushtula Aalochana Choppunaa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Naduvaka Saagumaa Nee Yaathralo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మార్గమందు నీవు నిలువక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అపహాసకులు కూర్చుండు చోటను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Maargamandu Neevu Niluvaka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Apahaasakulu Koorchundu Chotanu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కూర్చుండకుమా ఓ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కూర్చుండకుమా ఓ సోదరీ (2)         ||కన్నులుండి||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Koorchundakumaa O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Koorchundakumaa O Sodaree (2)         ||Kannulundi||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2026-02-25T08:36:42Z</dcterms:created>
  <dcterms:modified xsi:type="dcterms:W3CDTF">2026-02-25T08:36:42Z</dcterms:modified>
</cp:coreProperties>
</file>