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Sure and Steady Anchor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sure and steady Anchor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the floods of unbelief.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Hopeless, somehow, oh my soul now,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 your eyes to calvary!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my ballast of assurance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His love forever proved!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hold fast to the Anchor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shall never be removed.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sure and steady Anchor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we face the wave of death.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these trials give way to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draw our final breath,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cross that great horizon,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Clouds behind and life secure,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calm will be the better,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storms that we endure.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Sure of our Salvation,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 faithful, ever true!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hold fast to the Anchor,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shall never be removed.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sure and steady Anchor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fury of the storm!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winds of doubt blow through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my sails have all been torn,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suffering, in the sorrow,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my sinking hopes are few,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hold fast to the Anchor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shall never be removed.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sure and steady Anchor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the tempest rages on.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temptation claims the battle,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it seems the night has won,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Deeper still then goes the Anchor!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I justly stand accused,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hold fast to the Anchor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shall never be removed.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2026-08-24T07:33:30Z</dcterms:created>
  <dcterms:modified xsi:type="dcterms:W3CDTF">2026-08-24T07:33:30Z</dcterms:modified>
</cp:coreProperties>
</file>