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 కోసం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 Kosam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 భక్తులే ఉగ్గి పాలగ పోసావు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మాటలే గోరు ముద్దగ చేసావు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 Bhakthule Uggi Paalaga Posaavu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Maatale Goru Muddaga Chesaavu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తప్పటడుగులే నాలో సరి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సన్నిధిలో నన్ను సాక్షిగ నిలిపావు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Thappatadugule Naalo Sari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Sannidhilo Nannu Saakshiga Nilipaavu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వేకువలో నాకై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చేసే ప్రార్థనలే పెంచెను నా బలమే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Vekuvalo Naakai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Chese Praardhanale Penchenu Naa Balame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 కలిగిన విశ్వాసం నాతో సహవాసించెనే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నిను మించిన బంధం ఇలలో లేనే 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 Kaligina Vishwaasam Naatho Sahavaasinchene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Ninu Minchina Bandham Ilalo Lene Lede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ఈ తియ్యని బంధం కానరానే లేదే          ||ఏ భాషకందని||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Ee Thiyyani Bandham Kaanaraane Lede        ||Ae Bhaashakandani||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భాషకందని భావం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వెలకట్టలేని ముత్యం నీవు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Bhaashakandani Bhaavam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Velakattaleni Muthyam Neevu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దేవుడిచ్చిన వరమే నీవు – తీర్చలేని ఓ ఋణం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 దాగిన పలుకే నీవు – నా ప్రేమకు తొలిరూపం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Devudichchina Varame Neevu Theerchaleni O Runam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 Daagina Paluke Neevu Naa Premaku Tholi Roopam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నిను మించిన బంధం ఏదియు లేదే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ఈ తియ్యని బంధం కానరాలేదే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Ninu Minchina Bandham Ediyu Lede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Ee Thiyyani Bandham Kaanaraalede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 మాసాలు నీలో నన్ను దాచావు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ఊపిరికై నీ ప్రాణం పణంగా పెట్టావు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Nava Maasaalu Neelo Nannu Daachaavu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Oopirikai Nee Praanam Panangaa Pettaavu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రేయి పగలంతా నాకై శ్రమపడినా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తీరని అనురాగం నీలో చూసానే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Reyi Pagalanthaa Naakai Shramapadinaa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Theerani Anuraagam Neelo Choosaane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సుఖ సంతోషం విడచిన నాకై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తరగని మమకారం నీలో దాచావే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Sukha Santhosham Vidachina Naakai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Tharagani Mamakaaram Neelo Daachaave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ప్రేమే నిన్ను నాకై సృష్టించిందే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అమ్మా నిను మించిన బంధం ఇలలో లేనే 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Preme Ninnu Naakai Srushtinchinde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Ammaa Ninu Minchina Bandham Ilalo Lene Lede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లోకంలో ఈ తియ్యని బంధం కానరానే 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Lokamlo Ee Thiyyani Bandham Kaanaraane Lede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2026-02-25T09:28:19Z</dcterms:created>
  <dcterms:modified xsi:type="dcterms:W3CDTF">2026-02-25T09:28:19Z</dcterms:modified>
</cp:coreProperties>
</file>