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దేవుడొక నగరము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Devudoka Nagaramu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నగర వీధులు మేలిమి బంగారం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ద్వారములు ఎప్పటికి మూయబడవు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Nagara Veedhulu Melimi Bangaaram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Dwaaramulu Eppatiki Mooyabadavu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ఆర్భాటంతో ప్రవేశించి విజయోత్సవంబుతో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వెళ్ళెదం నిశ్చయముగా – నిశ్చయముగా (2)        ||దేవుడొక||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Aarbhaatamtho Praveshinchi Vijayothsvambutho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Velledam Nischayamugaa – Nischayamugaa (2)       ||Devudoka||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 సింహాసన మచ్చటుండును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దీపము నాలయమై యుండును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Simhaasanamachchatundunu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Deepamu Naalayamai Yundunu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జీవగ్రంథమందున పేరులున్నవనుచు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వెళ్ళెదం నిశ్చయముగా – నిశ్చయముగా (2)        ||దేవుడొక||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Grandhamanduna Perulunnavanuchu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Velledam Nischayamugaa – Nischayamugaa (2)       ||Devudoka||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జయవంతుల కొరకే ఆ నగరం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పాపాత్ములు అచ్చటకు వెళ్ళనేరరు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Jayavanthula Korake Aa Nagaram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Paapaathmulu Achchataku Vellaneraru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విజయుల మౌదము క్రీస్తుని రక్తముచే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వెళ్ళెదం నిశ్చయముగా – నిశ్చయముగా (2)        ||దేవుడొక||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Vijayulamoudamu Kreesthuni Rakthamuche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Velledam Nischayamugaa – Nischayamugaa (2)       ||Devudoka||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దేవుడొక నగరము మన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సిద్ధపరచుచుండె నుండుటకై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Devudoka Nagaramu Mana Korakai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Siddhaparachuchunde Nundutakai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వెళ్ళెదం నిశ్చయముగా (2)        ||దేవుడొక||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Velledam Nischayamugaa (2)       ||Devudoka||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మేలిమి బంగారము అద్భుత నగరం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రాళ్ళతో పునాది వేసెను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Melimi Bangaaramu Adbhutha Nagaram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Raallatho Punaadi Vesenu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రక్తముచే శుద్ధులై క్షమించబడితిమి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వెళ్ళెదం నిశ్చయముగా – నిశ్చయముగా (2)        ||దేవుడొక||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Rakthamuche Shuddhulai Kshaminchabadithimi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Velledam Nischayamugaa – Nischayamugaa (2)       ||Devudoka||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నగర ప్రాకారములు ఎత్తైనవి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 కాంతములచే కట్టబడెను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Nagara Praakaaramulu Etthainavi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Soorya Kaanthamulache Kattabadenu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విమోచించి అధికారమిచ్చెను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వెళ్ళెదం నిశ్చయముగా – నిశ్చయముగా (2)        ||దేవుడొక||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Vimochinchi Adhikaaramichchenu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Velledam Nischayamugaa – Nischayamugaa (2)       ||Devudoka||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ముత్యాల గుమ్మములు పండ్రెండు గలవు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పన్నిద్దరు దూతలు అచ్చట నుండిరి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Muthyaala Gummamulu Pandrendu Galavu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Panniddaru Doothalu Achchata Nundiri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జీవితం నేర్పించెను ప్రభువు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వెళ్ళెదం నిశ్చయముగా – నిశ్చయముగా (2)        ||దేవుడొక||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Jeevitham Nerpinchenu Prabhuvu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Velledam Nischayamugaa – Nischayamugaa (2)       ||Devudoka||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2026-02-25T09:26:40Z</dcterms:created>
  <dcterms:modified xsi:type="dcterms:W3CDTF">2026-02-25T09:26:40Z</dcterms:modified>
</cp:coreProperties>
</file>