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దైవమే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Daivame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వైభవమును విడిచెను – దాసునిగను మారెను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భువికి తెచ్చెను – ముక్తి బాటగా…      ||పరమ దైవమే||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Vaibhavamunu Vidichenu – Daasuniganu Maarenu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Bhuviki Thechchenu – Mukthi Baatagaa…     ||Parama Daivame||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 వాక్యమే కృపా సమేతమై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ధరపై కాలు మోపెను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Anaadi Vaakyame Krupaa Samethamai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Dharapai Kaalu Mopenu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నీతి తేజమే నరావతారమై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శిశువై జననమాయెను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Neethi Thejame Naraavathaaramai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Shishuvai Jananamaayenu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జతను కోరెను – రిక్తుడు తానాయెను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భూలోకమును చేరెను – యేసు రాజుగా…      ||పరమ దైవమే||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Jathanu Korenu – Rikthudu Thaanaayenu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Bhoolokamunu Cherenu – Yesu Raajugaa…     ||Parama Daivame||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నిత్యుడు తండ్రియే విమోచనార్ధమై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కుమారుడై జనించెను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Nithyudu Thandriye Vimochanaardhamai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Kumaarudai Janinchenu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స్వరూపియే రక్షణ ధ్యేయమై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రాజ్యమునే భరించెను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Swaroopiye Rakshana Dhyeyamai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Raajyamune Bharinchenu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 గోడ కూల్చను – సంధిని సమకూర్చను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సఖ్యత నిలుప వచ్చెను – శాంతి దూతగా…      ||పరమ దైవమే||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 Goda Koolchanu – Sandhini Samakoorchanu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Sakhyatha Nilupa Vachchenu – Shaanthi Doothagaa…     ||Parama Daivame||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పుట్టుకలోని పరమార్ధాన్ని గ్రహించి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జన్మిస్తే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Puttukoloni Paramaardhaanni Grahinchi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Janmisthe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కొరకు జీవించగలం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మనలో చూపించగలం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Koraku Jeevinchagalam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Manalo Choopinchagalam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దైవమే మనుష్య రూపమై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ఉదయించెను నా కోసమే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Daivame Manushya Roopamai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Udayinchenu Naa Kosame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 జీవమే నరుల కోసమై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 వచ్చెను ఈ లోకమే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Amara Jeevame Narula Kosamai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 Vachchenu Ee Lokame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పుట్టెను –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పుట్టెను –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Puttenu –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Puttenu –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పుట్టెను – హల్లెలూయా (2)     ||పరమ దైవమే||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Puttenu – Hallelooyaa (2)        ||Parama Daivame||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ఆకార రహితుడు ఆత్మ స్వరూపుడు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శరీరమును ధరించెను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Aakaara Rahithudu Aathma Swaroopudu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Shareeramunu Dharinchenu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సర్వాధికారుడు బలాఢ్య ధీరుడు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దీనత్వమును వరించెను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Sarvaadhikaarudu Balaadya Dheerudu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Deenathvamunu Varinchenu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2026-02-25T09:17:03Z</dcterms:created>
  <dcterms:modified xsi:type="dcterms:W3CDTF">2026-02-25T09:17:03Z</dcterms:modified>
</cp:coreProperties>
</file>