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స్తుతింతున్ పరిశుద్దుని ఆరాధనతో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Sthuthinthun Parishudduni Aaraadhanatho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స్తుతింతున్ పరిశుద్దుని ఆరాధనతో - ఇంతవరకు కాచె దేవుడే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Sthuthinthun Parishudduni Aaraadhanatho - Inthavaraku Kaache Devude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ఇరువదై దేండ్లు గాచెన్ - కొరతలేని మేళ్ళనిచ్చే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చేర్చె ప్రజల నెందరినో - చేరిపాడి స్తుతించెదము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Iruvadai Dendlu Gaachen - Korathaleni Mellanichche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Cherche Prajala Nendarino - Cheripaadi Sthuthinchedamu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సువార్త సైన్యము నిచ్చి - భువిపై శత్రుని పనినాపే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వినిన వారిని ప్రత్యేకించె - చేరిపాడి స్తుతించెదము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Suvaartha Sainyamu Nichchi - Bhuvipai Shathruni Paninaape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Vinina Vaarini Prathyekinche - Cheripaadi Sthuthinchedamu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 సంఘము కూర్చె - నేర్పె సత్య మర్మములు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సరిగ సాక్ష్యము స్థాపించె - చేరిపాడి స్తుతించెదము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 Sangghamu Koorche - Nerpe Sathya Marmamulu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Sariga Saakshyamu Sthaapinche - Cheripaadi Sthuthinchedamu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సేవకులనిచ్చెను బహుగా - కావలి యుంచెన్ ప్రభువే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సహపని - వారి నొసగె - చేరిపాడి స్తుతించెదము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Sevakulanichchenu Bahugaa - Kaavali Yunchen Prabhuve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Sahapani - Vaari Nosage - Cheripaadi Sthuthinchedamu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ఇండియాలో ఈ నగరు - అంతియొకయ వలె జేసె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స్వంతముగను జేసికొనెన్ - చేరిపాడి స్తుతించెదము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Indiyaalo Ee Nagaru - Anthiyokaya Vale Jese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Svanthamuganu Jesikonen - Cheripaadi Sthuthinchedamu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పరమ దర్శనము నిచ్చి - సరిగా లోబరచె మనల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కరము నిచ్చి నడిపించె - చేరిపాడి స్తుతించెదము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Parama Darshanamu Nichchi - Sarigaa Lobarache Manala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Karamu Nichchi Nadipinche - Cheripaadi Sthuthinchedamu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సంఘ మర్మమును దెల్పి - శీఘ్రముగ నంపెను వార్త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మార్చె పాపుల నెందరినో - చేరి స్తుతించెదము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Sanggha Marmamunu Delpi - Sheeghramuga Nampenu Vaartha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Maarche Paapula Nendarino - Cheri Sthuthinchedamu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2026-08-11T18:41:10Z</dcterms:created>
  <dcterms:modified xsi:type="dcterms:W3CDTF">2026-08-11T18:41:10Z</dcterms:modified>
</cp:coreProperties>
</file>