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- చరణములు నుతించుండీ ||మర||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- Charanamulu Nuthinchundee ||Mara||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ప్రభువు - మజల బ్రతికి లేచెరా ||మరణ||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Prabhuvu - Majala Brathiki Lecheraa ||Marana||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క్షయమందు విత్తంబడి య -క్షయమునందు లేచురా = ప్రియుడు క్రీస్తునందు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మృతులు - పెం పొసంగు ధన్యులు ||మరణ||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Kshayamandu Viththambadi Ya -Kshayamunandu Lechuraa = Priyudu Kreesthunandu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Mruthulu - Pen Posanggu Dhanyulu ||Marana||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లౌకిక దేహము విడి పర - లోక దేహి యగునురా = భీకర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ప్రేమతో దాంటించురా ||మరణ||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Laukika Dehamu Vidi Para - Loka Dehi Yagunuraa = Bheekara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Prematho Daantinchuraa ||Marana||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ధరణి దుఃఖ బాధ లన్ని - ధరణియందె విడుతుము= పరమ దేవుని డుండునట్టి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పరదైసునకుం బోదుము ||మరణ||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Dharani Duhkha Baadha Lanni - Dharaniyande Viduthumu= Parama Devuni Dundunatti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Paradaisunakun Bodumu ||Marana||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- పునరుత్ధానము 383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- Punaruthdhaanamu 383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గగన వీధినండి యేసుం - గ్రక్కున వేం చేయురా = జగతి సర్వ మృతుల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నొక్క - క్షణములో బ్రతికించురా ||మరణ||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Gagana Veedhinandi Yesun - Grakkuna Ven Cheyuraa = Jagathi Sarva Mruthula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Nokka - Kshanamulo Brathikinchuraa ||Marana||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రావ మాలకించి - భూమి యెల్ల వణంకురా = వారధిలో మృతులు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- ధారులై లేచెదరురా ||మర||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Raava Maalakinchi - Bhoomi Yella Vanangkuraa = Vaaradhilo Mruthulu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- Dhaarulai Lechedaruraa ||Mara||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భక్తులు విశ్వాసమునకు - ఫలము నొందం బోదురు = 6 కిరీటము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ధరించి - రక్తితో జీవింతురు ||మరణ||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Bhakthulu Vishvaasamunaku - Phalamu Nondan Boduru = 6 Kireetamu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Dharinchi - Rakthitho Jeevinthuru ||Marana||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2026-08-11T18:44:54Z</dcterms:created>
  <dcterms:modified xsi:type="dcterms:W3CDTF">2026-08-11T18:44:54Z</dcterms:modified>
</cp:coreProperties>
</file>