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నిబంధనా జనులం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Nibandhanaa Janulam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నిబంధనా జనులం           ||యేసు రాజు||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Nibandhanaa Janulam               ||Yesu Raaju||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అశేష ప్రజలలో ఆస్తికులం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అక్షయుడేసుని ముద్రికులం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Ashesha Prajalalo Aasthikulam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Akshayudesuni Mudrikulam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పునరుత్తానుని పత్రికలం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పరిశుద్ధాత్ముని గోత్రికులం – యాత్రికులం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Punarutthaanuni Pathrikalam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Parishuddhaathmuni Gothrikulam – Yaathrikulam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నిబంధనా జనులం           ||యేసు రాజు||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Nibandhanaa Janulam               ||Yesu Raaju||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నజరేయుని ప్రేమ పొలిమేరలో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సహించుటే మా ఘన నియమం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Najareyuni Prema Polimeralo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Sahinchute Maa Ghana Niyamam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క్షమించుటే ఇల మా న్యాయం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భరించుటే మా సౌభాగ్యం – అదే పరమార్ధం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Kshaminchute Ila Maa Nyaayam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Bharinchute Maa Soubhaagyam – Ade Paramaardham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నిబంధనా జనులం           ||యేసు రాజు||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Nibandhanaa Janulam               ||Yesu Raaju||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క్రీస్తేసే మా భక్తికి పునాది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పునరుత్తానుడే ముక్తికి వారధి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Kreesthese Maa Bhakthiki Punaadi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Punarutthaanude Mukthiki Vaaradhi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పరిశుద్ధాత్ముడే మా రథ సారథి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యేసే మా ప్రధాన కాపరి – బహు నేర్పరి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Parishuddhaathmude Maa Ratha Saarathi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Yese Maa Pradhaana Kaapari – Bahu Nerpari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నిబంధనా జనులం           ||యేసు రాజు||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Nibandhanaa Janulam               ||Yesu Raaju||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నిబంధనా జనులం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నిరీక్షణా ధనులం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Nibandhanaa Janulam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Nireekshanaa Dhanulam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ఎవరీ యేసుని అడిగేవో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ఎవరోలే యని వెళ్ళేవో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Evaree Yesani Adigevo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Evarole Yani Vellevo (2)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మార్గం యేసే జీవం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సత్యం కాదు చోద్యం – ఇదే మా సాక్ష్యం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Maargam Yese Jeevam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Sathyam Kaadu Chodyam – Ide Maa Saakshyam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నిబంధనా జనులం           ||యేసు రాజు||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Nibandhanaa Janulam               ||Yesu Raaju||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ఘనుడగు యేసుని సిలువ రక్తపు సంబంధులం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నిబంధనల జనులం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Ghanudagu Yesuni Siluva Rakthapu Sambandhulam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Nibandhanaa Janulam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 వచ్చును – ఇంకా కొంత కాలమే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మోక్షమందు చేరెదము (2)           ||నిబంధనా||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 Vachchunu – Inkaa Kontha Kaalame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Mokshamandu Cheredamu (2)               ||Yesu Raaju||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అబ్రాహాము నీతికి వారసులం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ఐగుప్తు దాటిన అనేకులం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 Neethiki Vaarasulam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Aiguputhu Daatina Anekulam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మోషే బడిలో బాలురము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ఒడిలో కృతాజ్ఞులం – ప్రియ పుత్రులం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Moshe Badilo Baaluramu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Odilo Kruthaagnulam – Priya Puthrulam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నిబంధనా జనులం           ||యేసు రాజు||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Nibandhanaa Janulam               ||Yesu Raaju||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విశ్వాసమే మా వేదాంతం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నిరీక్షణే మా సిద్ధాంతం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Vishwaasame Maa Vedaantham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Nireekshane Maa Siddhaantham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వాక్యమే మా ఆహారం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ప్రార్ధనే వ్యాయామం – అనుదినము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Vaakyame Maa Aahaaram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Praardhane Vyaayaamam – Anudinamu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2026-02-25T09:26:18Z</dcterms:created>
  <dcterms:modified xsi:type="dcterms:W3CDTF">2026-02-25T09:26:18Z</dcterms:modified>
</cp:coreProperties>
</file>