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అనగనగా సమూయేలు ఒక చిన్న బాలుడు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Anaganagaa Samooyelu Oka Chinna Baaludu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అనగనగా సమూయేలు ఒక చిన్న బాలుడు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ఎల్కానా హన్నాల ముద్దుల బాలుడు – ఏలీతో దేవునికి పరిచర్య చేసాడు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Anaganagaa Samooyelu Oka Chinna Baaludu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Elkaanaa Hannaala Muddula Baaludu – Eleetho Devuniki Paricharya Chesaadu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సమూయేలు మోకరించి ప్రార్ధన చేశాడు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సమూయేలును పేరుతో పిలిచాడు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Samooyelu Mokarinchi Praardhana Cheshaadu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Samooyelunu Perutho Pilichaadu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మనుష్యులకు విధేయుడైన సమూయేలు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వయస్సులో దేశమంత పేరు పొందాడు. లల్లలాల లలల్ల లల్లల్లాల లలల్ల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Manushyulaku Vidheyudaina Samooyelu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Vayassulo Deshamantha Peru Pondaadu. Lallalaala Lalalla Lallallaala Lalalla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సమూయేలు ఇతరుల కొరకు ప్రార్ధన చేశాడు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రాజుగా అభిషేకించాడు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Samooyelu Itharula Koraku Praardhana Cheshaadu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Raajugaa Abhishekinchaadu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ప్రవక్తగా న్యాయధిపతిగా నియమితుడైన సమూయేలు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దేవునిచే ప్రజలచే ప్రేమింపబడ్డాడు.లల్లలాల లలల్ల లల్లల్లాల లలల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Pravakthagaa Nyaayadhipathigaa Niyamithudaina Samooyelu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Devuniche Prajalache Premampabaddaadu.Lallalaala Lalalla Lallallaala Lalala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2026-08-24T10:17:56Z</dcterms:created>
  <dcterms:modified xsi:type="dcterms:W3CDTF">2026-08-24T10:17:56Z</dcterms:modified>
</cp:coreProperties>
</file>