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సీయోనుకు తిరిగి ప్రభువు వారిని రప్పించినపుడు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Seeyonuku Thirigi Prabhuvu Vaarini Rappinchinapudu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సీయోనుకు తిరిగి ప్రభువు వారిని రప్పించినపుడు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Seeyonuku Thirigi Prabhuvu Vaarini Rappinchinapudu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కలలను కనిన వారివలె నుంటిమిగా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Kalalanu Kanina Vaarivale Nuntimigaa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అప్పుడు నోటి నిండ నవ్వుండెనుగా మనకు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అందుకే మన నాలుక ఆనంద గానముతో నిండె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Appudu Noti Ninda Navvundenugaa Manaku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Anduke Mana Naaluka Aananda Gaanamutho Ninde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వీరి కొరకు గొప్ప కార్యములు జేసె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 జనులెల్లరు చెప్పుకొనుచుండిరిగా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Veeri Koraku Goppa Kaaryamulu Jese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 Janulellaru Cheppukonuchundirigaa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ఘనకార్యంబులను యెన్నో యెహోవా చేసె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మందరము యెంతో ఆనందభరితులమైతిమి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Ghanakaaryambulanu Yenno Yehovaa Chese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Mandaramu Yentho Aanandabharithulamaithimi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దక్షిణ దేశములో నదులు పారునట్లుగా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దయతో చెరలో నున్న మా జనులను రక్షించుము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Dakshina Deshamulo Nadulu Paarunatlugaa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Dayatho Cheralo Nunna Maa Janulanu Rakshinchumu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పిడికెడు విత్తనములు పట్టుకొని పోవువాడు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పంటను కోయును ముదముగ కన్నీటితో విత్తువాడు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Pidikedu Viththanamulu Pattukoni Povuvaadu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Pantanu Koyunu Mudamuga Kanneetitho Viththuvaadu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ఎన్నో ప్రయాసములతో సమకూర్చును పంటంతటిని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 గానము చేయుచు పనల మోసికొని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Enno Prayaasamulatho Samakoorchunu Pantanthatini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 Gaanamu Cheyuchu Panala Mosikoni Vachchunu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2026-08-11T18:47:55Z</dcterms:created>
  <dcterms:modified xsi:type="dcterms:W3CDTF">2026-08-11T18:47:55Z</dcterms:modified>
</cp:coreProperties>
</file>