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Nothin' Sweeter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graduated from the school of hard knocks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there's some lessons that I haven't quite learned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thing I know is You've been so kind to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Sweeter than a man could ever deserve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we got that love from up above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if it's all we ever get, we got enough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Better hold on tight ya'll, no matter what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got that never gonna leave us kind of love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been uptown, I've been downtown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spotlight, I've been broke down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so much, might not know much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good times, through the hard times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my pockets full of sunshine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so much of the good stuff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Nothin' sweeter, no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No,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sunset on those Tennessee hills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Got me countin' a blessing or two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been so many times I got it so wrong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couple that I got it just right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Those moments in time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best in my life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all come from You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been uptown, I've been downtown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spotlight, I've been face down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so much, might not know much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good times, through the hard times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my pockets full of sunshine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so much of the good stuff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Ain't nothin' sweeter, nothin' sweeter, no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Ain't nothin' sweeter, nothin' sweeter, no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Ain't nothin' sweeter, nothin' sweeter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No,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the view from the top of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sorrow by the bitter graveside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some prayers get answered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I've heard my share of no's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there's never been a moment that You let me go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been uptown, I've been downtown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spotlight, I've been broke down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so much, might not know much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good times, through the hard times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Filled my pockets full of sunshine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seen so much of the good stuff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there ain't nothin' sweeter than His love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2026-07-09T23:37:17Z</dcterms:created>
  <dcterms:modified xsi:type="dcterms:W3CDTF">2026-07-09T23:37:17Z</dcterms:modified>
</cp:coreProperties>
</file>