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వ్యోమ సింహాసనస్థుండ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Vyoma Simhaasanasthunda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వ్యోమ సింహాసనస్థుండ - ఉర్వి పాదపీఠస్థుండ మామకీన దయా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మయుండ - మమ్ముగావుమో దేవుడ ||వ్యోమ||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Vyoma Simhaasanasthunda - Urvi Paadapeethasthunda Maamakeena Dayaa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Mayunda - Mammugaavumo Devuda ||Vyoma||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అంతరిక్ష లోకదీప - యద్భుతాదృశ్య స్వరూపా = యింత నీ మహిమనోప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నెంతది నా నాల్క చూప ||వ్యోమ||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Anthariksha Lokadeepa - Yadbhuthaadrushya Svaroopaa = Yintha Nee Mahimanopa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Nenthadi Naa Naalka Choopa ||Vyoma||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గాలి రెక్కల పైనెక్కి - గాఢాంధకారమునందు = నేలికవై సంచరించు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నట్టి నిన్ను మ్రొక్కుచుందు ||వ్యోమ||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Gaali Rekkala Painekki - Gaadhaandhakaaramunandu = Nelikavai Sancharinchu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Natti Ninnu Mrokkuchundu ||Vyoma||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నీతి న్యాయ దీర్ఘశాంతా - నిర్మల దయా నితాంతా = ప్రీతినుంచవే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శ్రీమంతా - పెద్దగా నా కాలమంతా ||వ్యోమ||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Neethi Nyaaya Deerghashaanthaa - Nirmala Dayaa Nithaanthaa = Preethinunchave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Shreemanthaa - Peddagaa Naa Kaalamanthaa ||Vyoma||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సర్వ భూలోక పూజితా - సత్య సద్గుణ రాజితా = గర్వ దుస్స్వభా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వాహితా - కావునన్ను నాటు పితా ||వ్యోమ||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Sarva Bhooloka Poojithaa - Sathya Sadguna Raajithaa = Garva Dussvabhaa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Vaahithaa - Kaavunannu Naatu Pithaa ||Vyoma||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నమ్మిన యానున్న తూలా - నాదవు దీనాత్మపాలా = క్రమ్మి నీ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జాలా - బ్రోతువు దయాళా వాలా ||వ్యోమ||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Nammina Yaanunna Thoolaa - Naadavu Deenaathmapaalaa = Krammi Nee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Jaalaa - Brothuvu Dayaalaa Vaalaa ||Vyoma||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2026-08-11T18:41:26Z</dcterms:created>
  <dcterms:modified xsi:type="dcterms:W3CDTF">2026-08-11T18:41:26Z</dcterms:modified>
</cp:coreProperties>
</file>