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అందరికి కావాలి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Andariki Kaavaali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రక్తములోనే పవ్వరున్నది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స్వస్తపరిచే గుణమున్నది (2)          ||అందరికి||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Rakthamulone Pavvarunnadi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Swasthapariche Gunamunnadi (2)      ||Andariki||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అందరికి కావాలి యేసయ్య రక్తము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 లేని పరిశుద్ధుని రక్తము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Andariki Kaavaali Yesayya Rakthamu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 Leni Parishudhdhuni Rakthamu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 పాపుల కొరకై వొలికిన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వైద్యుని రక్తము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 Paapula Korakai Volikina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Vaidyuni Rakthamu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కుల మత బేధం లేని రక్తము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అందరికి వర్తించే రక్తము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Kula Matha Bedham Leni Rakthamu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Andariki Varthinche Rakthamu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కక్ష్య క్రోధం లేని రక్తము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 ప్రేమ చూపించే రక్తము (2)            ||అందరికి||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Kakshya Krodham Leni Rakthamu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Kanna Prema Choopinche Rakthamu (2)          ||Andariki||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కోళ్ళ రక్తముతో పాపం పోదు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ఎడ్ల రక్తముతో పాపం పోదు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Kolla Rakthamutho Paapam Podu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Edla Rakthamutho Paapam Podu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పాపము కడిగే యేసు రక్తము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సాకలి వాని సబ్బు వంటిది (2)           ||అందరికి||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Paapamu Kadige Yesu Rakthamu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Saakali Vaani Sabbu Vantidi (2)           ||Andariki||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 శక్తుల అణిచె రక్తము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రోత బతుకును కడిగే రక్తము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 Shakthula Aniche Rakthamu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Rotha Bathukunu Kadige Rakthamu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రక్తములోనే ప్రాణమున్నది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 కడిగే గుణమున్నది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Rakthamulone Praanamunnadi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 Kadige Gunamunnadi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2026-02-25T08:46:41Z</dcterms:created>
  <dcterms:modified xsi:type="dcterms:W3CDTF">2026-02-25T08:46:41Z</dcterms:modified>
</cp:coreProperties>
</file>