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चरनी में देखो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Charni Mein Dekho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आओ मिलकर उसको सराहें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उसकी महिमा में गीत गायें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Aao Milkar Usko Saraahein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Uski Mahimaa Mein Geeth Gaayein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जग का वो है तारनहारा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है वो हमारा प्रभु (2)       ||आओ हम||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 Ka Wo Hai Thaaranhaaraa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 Wo Humaaraa Prabhu (2)       ||Aao Hum Bhi||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चरनी में देखो पैदा हुआ है,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मरियम का राजदुलारा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Charni Mein Dekho Paidaa Huaa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Mariyam Kaa Raajdulaaraa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आओ हम भी चलें उसका वंदन करें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 भी चलें उसका वंदन करें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Aao Hum Bhee Chalein Uskaa Vandan Karein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Bhee Chalein Uskaa Vandan Karein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आओ तन मन धन अर्पण करें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Aao Than Man Dhan Arpan Karein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जग के पापो को हरने को आया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हमको जीवन देने को आया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 Ke Paapon Ko Harne Ko Aayaa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Humko Jeevan Dene Ko aayaa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परमेश्वर का पुत्र वो प्यारा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है वो हमारा प्रभु (2)       ||आओ हम||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Parmeshwar Kaa Puthra Wo Pyaaraa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 Wo Humaaraa Prabhu (2)       ||Aao Hum Bhi||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अब आओ विश्वासियों जय जय करते आओ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अब आओ हम चलें बेथलहम को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 Aao Vishwaasiyon Jai Jai Karthe Aao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 Aao Hum Chalein Bethlehem Ko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चरनी में देखो महिमा का राजा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अब आओ हम सराहें –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Charni Mein Dekho Mahimaa Kaa Raaja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 Aao Hum Saraahein (3)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ख्रीष्ट प्रभु को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 Prabhu Ko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2026-02-25T09:27:45Z</dcterms:created>
  <dcterms:modified xsi:type="dcterms:W3CDTF">2026-02-25T09:27:45Z</dcterms:modified>
</cp:coreProperties>
</file>