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విషయమై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Vishayamai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ఆత్మ విషయమై దీనులైన 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రాజ్యము వారిది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Aathma Vishayamai Deenulaina 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Raajyamu Vaaridi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దుఃఖ పడు వారలు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ఓదార్చబడుదురు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Dukha Padu Vaaralu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Odaarchabaduduru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సాత్వికులైన 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భూలోకమును స్వతంత్రించుకొందురు  (2)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Saathvikulaina 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Bhoolokamunu Swathanthrinchukonduru (2)  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నీతిని ఆశించువారు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తృప్తిపరచబడుదురు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Neethini Aashinchuvaaru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Thrupthiparachabaduduru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కనికరము గలవారు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దేవుని కనికరము పొందుదురు (2)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Kanikaramu Galavaaru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Devuni Kanikaramu Ponduduru (2)         ||Aathma||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 శుద్ధి గలవారు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దేవుని చూచెదరు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 Shuddhi Galavaaru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Devuni Choochedaru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సమాధాన పరచువారు ధన్యులు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వారు దేవుని కుమారులనబడుదురు (2)     ||ఆత్మ||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Samaadhaana Parachuvaaru Dhanyulu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Vaaru Devuni Kumaarulanabaduduru (2)         ||Aathma||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2026-02-25T09:25:50Z</dcterms:created>
  <dcterms:modified xsi:type="dcterms:W3CDTF">2026-02-25T09:25:50Z</dcterms:modified>
</cp:coreProperties>
</file>