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కరుణానయనాలలో అరుణకిరణాలు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Karunaanayanaalalo Arunakiranaalu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కరుణానయనాలలో - అరుణకిరణాలు నా యేసు చూపులు - నవజీవ కణాలు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 అడుగిడిన చోటు పుణ్యయాత్రా స్థలము - యేసు లేని లోటు ఎటుల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Karunaanayanaalalo - Arunakiranaalu Naa Yesu Choopulu - Navajeeva Kanaalu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 Adugidina Chotu Punyayaathraa Sthalamu - Yesu Leni Lotu Etula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పూరించగలము ||కరుణ|||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యేసు రుధిర ధారలలో- దివ్యాతి దివ్య శక్తి కలదు - యేసు రాకడతోనే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Poorinchagalamu ||Karuna|||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Yesu Rudhira Dhaaralalo- Divyaathi Divya Shakthi Kaladu - Yesu Raakadathone -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శమలకే సెలవు || కరుణ!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ప్రభు యేసు స్వరతరంగాలు - పాడినవి విజయ గీతములు - పరమపురి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Shamalake Selavu || Karuna!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Prabhu Yesu Svaratharanggaalu - Paadinavi Vijaya Geethamulu - Paramapuri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 చేరువారు - పయనమై వున్నారు ||కరుణ||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Dari Cheruvaaru - Payanamai Vunnaaru ||Karuna||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2026-08-11T18:40:23Z</dcterms:created>
  <dcterms:modified xsi:type="dcterms:W3CDTF">2026-08-11T18:40:23Z</dcterms:modified>
</cp:coreProperties>
</file>